
<file path=[Content_Types].xml><?xml version="1.0" encoding="utf-8"?>
<Types xmlns="http://schemas.openxmlformats.org/package/2006/content-types">
  <Default Extension="web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40" r:id="rId1"/>
  </p:sldMasterIdLst>
  <p:sldIdLst>
    <p:sldId id="256" r:id="rId2"/>
    <p:sldId id="276" r:id="rId3"/>
    <p:sldId id="277" r:id="rId4"/>
    <p:sldId id="278" r:id="rId5"/>
    <p:sldId id="279" r:id="rId6"/>
    <p:sldId id="257" r:id="rId7"/>
    <p:sldId id="258" r:id="rId8"/>
    <p:sldId id="260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3" r:id="rId22"/>
    <p:sldId id="274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236C72-4492-46A1-8762-3024FA2B4C5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0B4DA1-0C81-45E0-A5C3-25FE293F496A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AA592B06-BDA4-48D2-9ACB-F30AAE8F0006}" type="parTrans" cxnId="{F7360176-C210-454C-B567-43E0D8C49849}">
      <dgm:prSet/>
      <dgm:spPr/>
      <dgm:t>
        <a:bodyPr/>
        <a:lstStyle/>
        <a:p>
          <a:endParaRPr lang="ru-RU"/>
        </a:p>
      </dgm:t>
    </dgm:pt>
    <dgm:pt modelId="{829A8FFF-427D-4624-A6F3-8E5348DE7ECF}" type="sibTrans" cxnId="{F7360176-C210-454C-B567-43E0D8C49849}">
      <dgm:prSet/>
      <dgm:spPr/>
      <dgm:t>
        <a:bodyPr/>
        <a:lstStyle/>
        <a:p>
          <a:endParaRPr lang="ru-RU"/>
        </a:p>
      </dgm:t>
    </dgm:pt>
    <dgm:pt modelId="{854ADE7F-173E-48A6-AF32-DE6AFF40E88C}">
      <dgm:prSet phldrT="[Текст]"/>
      <dgm:spPr/>
      <dgm:t>
        <a:bodyPr/>
        <a:lstStyle/>
        <a:p>
          <a:r>
            <a:rPr lang="uk-UA" noProof="0" dirty="0"/>
            <a:t>Функціональні (сенсорні, моторні, мовленнєві)</a:t>
          </a:r>
        </a:p>
      </dgm:t>
    </dgm:pt>
    <dgm:pt modelId="{129DED25-5BA0-4952-862A-8084871CF636}" type="parTrans" cxnId="{9E07DB14-C6D9-4EBB-9848-71F2D6FCDB4D}">
      <dgm:prSet/>
      <dgm:spPr/>
      <dgm:t>
        <a:bodyPr/>
        <a:lstStyle/>
        <a:p>
          <a:endParaRPr lang="ru-RU"/>
        </a:p>
      </dgm:t>
    </dgm:pt>
    <dgm:pt modelId="{C73FEED5-C0FD-43EF-965F-2E7D05E6DED2}" type="sibTrans" cxnId="{9E07DB14-C6D9-4EBB-9848-71F2D6FCDB4D}">
      <dgm:prSet/>
      <dgm:spPr/>
      <dgm:t>
        <a:bodyPr/>
        <a:lstStyle/>
        <a:p>
          <a:endParaRPr lang="ru-RU"/>
        </a:p>
      </dgm:t>
    </dgm:pt>
    <dgm:pt modelId="{57CEF7CE-6260-41F0-AAD3-23C7C09ED879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12447A46-D796-4557-805A-DDA66829AADA}" type="parTrans" cxnId="{CE9FC248-0DD5-40B8-9F1C-FE7DD6A90C28}">
      <dgm:prSet/>
      <dgm:spPr/>
      <dgm:t>
        <a:bodyPr/>
        <a:lstStyle/>
        <a:p>
          <a:endParaRPr lang="ru-RU"/>
        </a:p>
      </dgm:t>
    </dgm:pt>
    <dgm:pt modelId="{621418BF-0F82-49E9-A71C-171CFF46D45A}" type="sibTrans" cxnId="{CE9FC248-0DD5-40B8-9F1C-FE7DD6A90C28}">
      <dgm:prSet/>
      <dgm:spPr/>
      <dgm:t>
        <a:bodyPr/>
        <a:lstStyle/>
        <a:p>
          <a:endParaRPr lang="ru-RU"/>
        </a:p>
      </dgm:t>
    </dgm:pt>
    <dgm:pt modelId="{04D7A37A-2F87-4E69-9DF9-7C9BDA4C55A7}">
      <dgm:prSet phldrT="[Текст]"/>
      <dgm:spPr/>
      <dgm:t>
        <a:bodyPr/>
        <a:lstStyle/>
        <a:p>
          <a:r>
            <a:rPr lang="uk-UA" noProof="0" dirty="0"/>
            <a:t>Фізичні</a:t>
          </a:r>
        </a:p>
      </dgm:t>
    </dgm:pt>
    <dgm:pt modelId="{28964E23-01CC-4F5D-8522-7909C9CC626C}" type="parTrans" cxnId="{CEC4DC95-6D37-4DBD-B38C-9E1D4956E6A0}">
      <dgm:prSet/>
      <dgm:spPr/>
      <dgm:t>
        <a:bodyPr/>
        <a:lstStyle/>
        <a:p>
          <a:endParaRPr lang="ru-RU"/>
        </a:p>
      </dgm:t>
    </dgm:pt>
    <dgm:pt modelId="{FEF6C2BB-C85A-44BC-A1D6-DF97848C36DF}" type="sibTrans" cxnId="{CEC4DC95-6D37-4DBD-B38C-9E1D4956E6A0}">
      <dgm:prSet/>
      <dgm:spPr/>
      <dgm:t>
        <a:bodyPr/>
        <a:lstStyle/>
        <a:p>
          <a:endParaRPr lang="ru-RU"/>
        </a:p>
      </dgm:t>
    </dgm:pt>
    <dgm:pt modelId="{F9AFFA63-33BD-46BD-9BE6-F2F8FC50038A}">
      <dgm:prSet phldrT="[Текст]"/>
      <dgm:spPr/>
      <dgm:t>
        <a:bodyPr/>
        <a:lstStyle/>
        <a:p>
          <a:r>
            <a:rPr lang="uk-UA" noProof="0" dirty="0"/>
            <a:t>Навчальні</a:t>
          </a:r>
        </a:p>
      </dgm:t>
    </dgm:pt>
    <dgm:pt modelId="{9624FED0-1870-4C89-BD13-F39B6C0223BF}" type="parTrans" cxnId="{726A6602-3703-4264-A9EC-C241738B816E}">
      <dgm:prSet/>
      <dgm:spPr/>
      <dgm:t>
        <a:bodyPr/>
        <a:lstStyle/>
        <a:p>
          <a:endParaRPr lang="ru-RU"/>
        </a:p>
      </dgm:t>
    </dgm:pt>
    <dgm:pt modelId="{0983F1AE-4856-4B87-B8A3-254D327D3A35}" type="sibTrans" cxnId="{726A6602-3703-4264-A9EC-C241738B816E}">
      <dgm:prSet/>
      <dgm:spPr/>
      <dgm:t>
        <a:bodyPr/>
        <a:lstStyle/>
        <a:p>
          <a:endParaRPr lang="ru-RU"/>
        </a:p>
      </dgm:t>
    </dgm:pt>
    <dgm:pt modelId="{EEF93052-375C-4841-B184-D60ECB12B4F6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328C6A0A-A75A-4596-862A-513F826F22B5}" type="parTrans" cxnId="{31F448B5-19AA-43F9-830E-AE08AC27A656}">
      <dgm:prSet/>
      <dgm:spPr/>
      <dgm:t>
        <a:bodyPr/>
        <a:lstStyle/>
        <a:p>
          <a:endParaRPr lang="ru-RU"/>
        </a:p>
      </dgm:t>
    </dgm:pt>
    <dgm:pt modelId="{4E3C454D-CEF1-41B6-BDF6-1EBBDE9A33A4}" type="sibTrans" cxnId="{31F448B5-19AA-43F9-830E-AE08AC27A656}">
      <dgm:prSet/>
      <dgm:spPr/>
      <dgm:t>
        <a:bodyPr/>
        <a:lstStyle/>
        <a:p>
          <a:endParaRPr lang="ru-RU"/>
        </a:p>
      </dgm:t>
    </dgm:pt>
    <dgm:pt modelId="{EB07AE51-21E4-4B8F-8523-1E18EA855FFD}">
      <dgm:prSet phldrT="[Текст]"/>
      <dgm:spPr/>
      <dgm:t>
        <a:bodyPr/>
        <a:lstStyle/>
        <a:p>
          <a:r>
            <a:rPr lang="uk-UA" noProof="0" dirty="0" err="1"/>
            <a:t>Соціоадаптаційні</a:t>
          </a:r>
          <a:r>
            <a:rPr lang="uk-UA" noProof="0" dirty="0"/>
            <a:t>/соціокультурні</a:t>
          </a:r>
        </a:p>
      </dgm:t>
    </dgm:pt>
    <dgm:pt modelId="{6D28A822-2171-41E2-8C70-E9A3966CCC82}" type="parTrans" cxnId="{2AD231E2-7978-451F-A305-C85BE1D7692D}">
      <dgm:prSet/>
      <dgm:spPr/>
      <dgm:t>
        <a:bodyPr/>
        <a:lstStyle/>
        <a:p>
          <a:endParaRPr lang="ru-RU"/>
        </a:p>
      </dgm:t>
    </dgm:pt>
    <dgm:pt modelId="{7F6D271C-5B93-46D8-BA5C-AFA659B69B13}" type="sibTrans" cxnId="{2AD231E2-7978-451F-A305-C85BE1D7692D}">
      <dgm:prSet/>
      <dgm:spPr/>
      <dgm:t>
        <a:bodyPr/>
        <a:lstStyle/>
        <a:p>
          <a:endParaRPr lang="ru-RU"/>
        </a:p>
      </dgm:t>
    </dgm:pt>
    <dgm:pt modelId="{B66061CA-EF09-4A4E-A3FE-DF02B242803F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AA1013FB-2D53-45DB-9CBE-C9751A76F7A7}" type="parTrans" cxnId="{7967372A-6D7B-41F5-83C9-8AC76052E9FE}">
      <dgm:prSet/>
      <dgm:spPr/>
      <dgm:t>
        <a:bodyPr/>
        <a:lstStyle/>
        <a:p>
          <a:endParaRPr lang="ru-RU"/>
        </a:p>
      </dgm:t>
    </dgm:pt>
    <dgm:pt modelId="{B41FF548-C68A-4AD5-AAF5-E7CBC2591F47}" type="sibTrans" cxnId="{7967372A-6D7B-41F5-83C9-8AC76052E9FE}">
      <dgm:prSet/>
      <dgm:spPr/>
      <dgm:t>
        <a:bodyPr/>
        <a:lstStyle/>
        <a:p>
          <a:endParaRPr lang="ru-RU"/>
        </a:p>
      </dgm:t>
    </dgm:pt>
    <dgm:pt modelId="{7F0599FD-8955-4B4E-896D-6AB9C8864A7F}">
      <dgm:prSet phldrT="[Текст]"/>
      <dgm:spPr/>
      <dgm:t>
        <a:bodyPr/>
        <a:lstStyle/>
        <a:p>
          <a:r>
            <a:rPr lang="uk-UA" noProof="0" dirty="0"/>
            <a:t>Інтелектуальні</a:t>
          </a:r>
        </a:p>
      </dgm:t>
    </dgm:pt>
    <dgm:pt modelId="{888B4029-5005-4783-8749-40687D93AD23}" type="sibTrans" cxnId="{FE55471D-AEBF-4273-A829-33F8F5F9BCA6}">
      <dgm:prSet/>
      <dgm:spPr/>
      <dgm:t>
        <a:bodyPr/>
        <a:lstStyle/>
        <a:p>
          <a:endParaRPr lang="ru-RU"/>
        </a:p>
      </dgm:t>
    </dgm:pt>
    <dgm:pt modelId="{5C565588-9E83-4B38-908D-62D635540152}" type="parTrans" cxnId="{FE55471D-AEBF-4273-A829-33F8F5F9BCA6}">
      <dgm:prSet/>
      <dgm:spPr/>
      <dgm:t>
        <a:bodyPr/>
        <a:lstStyle/>
        <a:p>
          <a:endParaRPr lang="ru-RU"/>
        </a:p>
      </dgm:t>
    </dgm:pt>
    <dgm:pt modelId="{B19E0ECE-6FA5-47E7-8186-94389A96AEF3}" type="pres">
      <dgm:prSet presAssocID="{1B236C72-4492-46A1-8762-3024FA2B4C54}" presName="linearFlow" presStyleCnt="0">
        <dgm:presLayoutVars>
          <dgm:dir/>
          <dgm:animLvl val="lvl"/>
          <dgm:resizeHandles val="exact"/>
        </dgm:presLayoutVars>
      </dgm:prSet>
      <dgm:spPr/>
    </dgm:pt>
    <dgm:pt modelId="{9677F13C-018B-4808-974A-42A8F492137E}" type="pres">
      <dgm:prSet presAssocID="{1D0B4DA1-0C81-45E0-A5C3-25FE293F496A}" presName="composite" presStyleCnt="0"/>
      <dgm:spPr/>
    </dgm:pt>
    <dgm:pt modelId="{102132D6-33E3-4303-89E9-81E4E5F40EDB}" type="pres">
      <dgm:prSet presAssocID="{1D0B4DA1-0C81-45E0-A5C3-25FE293F496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9D2C360-E0F3-44D9-A651-FBFB15724258}" type="pres">
      <dgm:prSet presAssocID="{1D0B4DA1-0C81-45E0-A5C3-25FE293F496A}" presName="descendantText" presStyleLbl="alignAcc1" presStyleIdx="0" presStyleCnt="3">
        <dgm:presLayoutVars>
          <dgm:bulletEnabled val="1"/>
        </dgm:presLayoutVars>
      </dgm:prSet>
      <dgm:spPr/>
    </dgm:pt>
    <dgm:pt modelId="{69C5B2A7-57FB-4F7B-BE48-A1602C637F27}" type="pres">
      <dgm:prSet presAssocID="{829A8FFF-427D-4624-A6F3-8E5348DE7ECF}" presName="sp" presStyleCnt="0"/>
      <dgm:spPr/>
    </dgm:pt>
    <dgm:pt modelId="{CAF9541B-A7F5-4175-A1A0-ED61D3518633}" type="pres">
      <dgm:prSet presAssocID="{57CEF7CE-6260-41F0-AAD3-23C7C09ED879}" presName="composite" presStyleCnt="0"/>
      <dgm:spPr/>
    </dgm:pt>
    <dgm:pt modelId="{FAC7707C-40C5-4439-8744-3E45CC3177A0}" type="pres">
      <dgm:prSet presAssocID="{57CEF7CE-6260-41F0-AAD3-23C7C09ED879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E31942F9-63F0-4FC3-A456-DC21DFA3D567}" type="pres">
      <dgm:prSet presAssocID="{57CEF7CE-6260-41F0-AAD3-23C7C09ED879}" presName="descendantText" presStyleLbl="alignAcc1" presStyleIdx="1" presStyleCnt="3">
        <dgm:presLayoutVars>
          <dgm:bulletEnabled val="1"/>
        </dgm:presLayoutVars>
      </dgm:prSet>
      <dgm:spPr/>
    </dgm:pt>
    <dgm:pt modelId="{8CB6712A-6F86-4B5B-A605-EA0EE9F23C55}" type="pres">
      <dgm:prSet presAssocID="{621418BF-0F82-49E9-A71C-171CFF46D45A}" presName="sp" presStyleCnt="0"/>
      <dgm:spPr/>
    </dgm:pt>
    <dgm:pt modelId="{78DFBC89-A101-46F5-948A-E45D9532AA27}" type="pres">
      <dgm:prSet presAssocID="{EEF93052-375C-4841-B184-D60ECB12B4F6}" presName="composite" presStyleCnt="0"/>
      <dgm:spPr/>
    </dgm:pt>
    <dgm:pt modelId="{FF358954-0495-4473-AD1B-53FFC832FD40}" type="pres">
      <dgm:prSet presAssocID="{EEF93052-375C-4841-B184-D60ECB12B4F6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485165D-AA24-4AD6-BD66-7EA26660C757}" type="pres">
      <dgm:prSet presAssocID="{EEF93052-375C-4841-B184-D60ECB12B4F6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726A6602-3703-4264-A9EC-C241738B816E}" srcId="{57CEF7CE-6260-41F0-AAD3-23C7C09ED879}" destId="{F9AFFA63-33BD-46BD-9BE6-F2F8FC50038A}" srcOrd="1" destOrd="0" parTransId="{9624FED0-1870-4C89-BD13-F39B6C0223BF}" sibTransId="{0983F1AE-4856-4B87-B8A3-254D327D3A35}"/>
    <dgm:cxn modelId="{9E07DB14-C6D9-4EBB-9848-71F2D6FCDB4D}" srcId="{1D0B4DA1-0C81-45E0-A5C3-25FE293F496A}" destId="{854ADE7F-173E-48A6-AF32-DE6AFF40E88C}" srcOrd="1" destOrd="0" parTransId="{129DED25-5BA0-4952-862A-8084871CF636}" sibTransId="{C73FEED5-C0FD-43EF-965F-2E7D05E6DED2}"/>
    <dgm:cxn modelId="{FE55471D-AEBF-4273-A829-33F8F5F9BCA6}" srcId="{1D0B4DA1-0C81-45E0-A5C3-25FE293F496A}" destId="{7F0599FD-8955-4B4E-896D-6AB9C8864A7F}" srcOrd="0" destOrd="0" parTransId="{5C565588-9E83-4B38-908D-62D635540152}" sibTransId="{888B4029-5005-4783-8749-40687D93AD23}"/>
    <dgm:cxn modelId="{7967372A-6D7B-41F5-83C9-8AC76052E9FE}" srcId="{EEF93052-375C-4841-B184-D60ECB12B4F6}" destId="{B66061CA-EF09-4A4E-A3FE-DF02B242803F}" srcOrd="1" destOrd="0" parTransId="{AA1013FB-2D53-45DB-9CBE-C9751A76F7A7}" sibTransId="{B41FF548-C68A-4AD5-AAF5-E7CBC2591F47}"/>
    <dgm:cxn modelId="{24548536-E490-4B57-B46E-9F134B66C6D2}" type="presOf" srcId="{1D0B4DA1-0C81-45E0-A5C3-25FE293F496A}" destId="{102132D6-33E3-4303-89E9-81E4E5F40EDB}" srcOrd="0" destOrd="0" presId="urn:microsoft.com/office/officeart/2005/8/layout/chevron2"/>
    <dgm:cxn modelId="{CE9FC248-0DD5-40B8-9F1C-FE7DD6A90C28}" srcId="{1B236C72-4492-46A1-8762-3024FA2B4C54}" destId="{57CEF7CE-6260-41F0-AAD3-23C7C09ED879}" srcOrd="1" destOrd="0" parTransId="{12447A46-D796-4557-805A-DDA66829AADA}" sibTransId="{621418BF-0F82-49E9-A71C-171CFF46D45A}"/>
    <dgm:cxn modelId="{E1621E69-BA49-4EF0-A76D-64DC6B21A36D}" type="presOf" srcId="{1B236C72-4492-46A1-8762-3024FA2B4C54}" destId="{B19E0ECE-6FA5-47E7-8186-94389A96AEF3}" srcOrd="0" destOrd="0" presId="urn:microsoft.com/office/officeart/2005/8/layout/chevron2"/>
    <dgm:cxn modelId="{E6DEFC4C-1341-473F-AE65-FC336A9E061F}" type="presOf" srcId="{EB07AE51-21E4-4B8F-8523-1E18EA855FFD}" destId="{7485165D-AA24-4AD6-BD66-7EA26660C757}" srcOrd="0" destOrd="0" presId="urn:microsoft.com/office/officeart/2005/8/layout/chevron2"/>
    <dgm:cxn modelId="{710EFA75-8220-4E2F-B3C7-F91B98E9D01C}" type="presOf" srcId="{57CEF7CE-6260-41F0-AAD3-23C7C09ED879}" destId="{FAC7707C-40C5-4439-8744-3E45CC3177A0}" srcOrd="0" destOrd="0" presId="urn:microsoft.com/office/officeart/2005/8/layout/chevron2"/>
    <dgm:cxn modelId="{F7360176-C210-454C-B567-43E0D8C49849}" srcId="{1B236C72-4492-46A1-8762-3024FA2B4C54}" destId="{1D0B4DA1-0C81-45E0-A5C3-25FE293F496A}" srcOrd="0" destOrd="0" parTransId="{AA592B06-BDA4-48D2-9ACB-F30AAE8F0006}" sibTransId="{829A8FFF-427D-4624-A6F3-8E5348DE7ECF}"/>
    <dgm:cxn modelId="{1C624684-1CDE-4951-8E9D-FC52347C6B5B}" type="presOf" srcId="{EEF93052-375C-4841-B184-D60ECB12B4F6}" destId="{FF358954-0495-4473-AD1B-53FFC832FD40}" srcOrd="0" destOrd="0" presId="urn:microsoft.com/office/officeart/2005/8/layout/chevron2"/>
    <dgm:cxn modelId="{CEC4DC95-6D37-4DBD-B38C-9E1D4956E6A0}" srcId="{57CEF7CE-6260-41F0-AAD3-23C7C09ED879}" destId="{04D7A37A-2F87-4E69-9DF9-7C9BDA4C55A7}" srcOrd="0" destOrd="0" parTransId="{28964E23-01CC-4F5D-8522-7909C9CC626C}" sibTransId="{FEF6C2BB-C85A-44BC-A1D6-DF97848C36DF}"/>
    <dgm:cxn modelId="{9B348496-D43A-4233-8C71-5767A2DF268C}" type="presOf" srcId="{F9AFFA63-33BD-46BD-9BE6-F2F8FC50038A}" destId="{E31942F9-63F0-4FC3-A456-DC21DFA3D567}" srcOrd="0" destOrd="1" presId="urn:microsoft.com/office/officeart/2005/8/layout/chevron2"/>
    <dgm:cxn modelId="{A0A504A8-658A-4AA9-BC2A-BB066E5E0B4F}" type="presOf" srcId="{854ADE7F-173E-48A6-AF32-DE6AFF40E88C}" destId="{09D2C360-E0F3-44D9-A651-FBFB15724258}" srcOrd="0" destOrd="1" presId="urn:microsoft.com/office/officeart/2005/8/layout/chevron2"/>
    <dgm:cxn modelId="{31F448B5-19AA-43F9-830E-AE08AC27A656}" srcId="{1B236C72-4492-46A1-8762-3024FA2B4C54}" destId="{EEF93052-375C-4841-B184-D60ECB12B4F6}" srcOrd="2" destOrd="0" parTransId="{328C6A0A-A75A-4596-862A-513F826F22B5}" sibTransId="{4E3C454D-CEF1-41B6-BDF6-1EBBDE9A33A4}"/>
    <dgm:cxn modelId="{2B53D5CB-1303-4B2E-9C0E-B398AEBAD68D}" type="presOf" srcId="{04D7A37A-2F87-4E69-9DF9-7C9BDA4C55A7}" destId="{E31942F9-63F0-4FC3-A456-DC21DFA3D567}" srcOrd="0" destOrd="0" presId="urn:microsoft.com/office/officeart/2005/8/layout/chevron2"/>
    <dgm:cxn modelId="{BD13EFE0-D06D-4216-9D28-63A88D597236}" type="presOf" srcId="{B66061CA-EF09-4A4E-A3FE-DF02B242803F}" destId="{7485165D-AA24-4AD6-BD66-7EA26660C757}" srcOrd="0" destOrd="1" presId="urn:microsoft.com/office/officeart/2005/8/layout/chevron2"/>
    <dgm:cxn modelId="{2AD231E2-7978-451F-A305-C85BE1D7692D}" srcId="{EEF93052-375C-4841-B184-D60ECB12B4F6}" destId="{EB07AE51-21E4-4B8F-8523-1E18EA855FFD}" srcOrd="0" destOrd="0" parTransId="{6D28A822-2171-41E2-8C70-E9A3966CCC82}" sibTransId="{7F6D271C-5B93-46D8-BA5C-AFA659B69B13}"/>
    <dgm:cxn modelId="{22FD77E3-E621-47A2-8D0F-F5DEE0C9FDA6}" type="presOf" srcId="{7F0599FD-8955-4B4E-896D-6AB9C8864A7F}" destId="{09D2C360-E0F3-44D9-A651-FBFB15724258}" srcOrd="0" destOrd="0" presId="urn:microsoft.com/office/officeart/2005/8/layout/chevron2"/>
    <dgm:cxn modelId="{A2C1A988-F9E2-4AC6-9114-8EBFDEE6A57F}" type="presParOf" srcId="{B19E0ECE-6FA5-47E7-8186-94389A96AEF3}" destId="{9677F13C-018B-4808-974A-42A8F492137E}" srcOrd="0" destOrd="0" presId="urn:microsoft.com/office/officeart/2005/8/layout/chevron2"/>
    <dgm:cxn modelId="{32174F15-20B2-42ED-8CFC-FF9F131DAFED}" type="presParOf" srcId="{9677F13C-018B-4808-974A-42A8F492137E}" destId="{102132D6-33E3-4303-89E9-81E4E5F40EDB}" srcOrd="0" destOrd="0" presId="urn:microsoft.com/office/officeart/2005/8/layout/chevron2"/>
    <dgm:cxn modelId="{801BF326-6F4D-42FE-9A83-EE435B145152}" type="presParOf" srcId="{9677F13C-018B-4808-974A-42A8F492137E}" destId="{09D2C360-E0F3-44D9-A651-FBFB15724258}" srcOrd="1" destOrd="0" presId="urn:microsoft.com/office/officeart/2005/8/layout/chevron2"/>
    <dgm:cxn modelId="{A06CDD94-D180-4EFA-B42F-A997F2DD6EF4}" type="presParOf" srcId="{B19E0ECE-6FA5-47E7-8186-94389A96AEF3}" destId="{69C5B2A7-57FB-4F7B-BE48-A1602C637F27}" srcOrd="1" destOrd="0" presId="urn:microsoft.com/office/officeart/2005/8/layout/chevron2"/>
    <dgm:cxn modelId="{58644F12-965D-4752-90C0-52ADF5ED689C}" type="presParOf" srcId="{B19E0ECE-6FA5-47E7-8186-94389A96AEF3}" destId="{CAF9541B-A7F5-4175-A1A0-ED61D3518633}" srcOrd="2" destOrd="0" presId="urn:microsoft.com/office/officeart/2005/8/layout/chevron2"/>
    <dgm:cxn modelId="{E37F8429-E1BF-44BE-B4AF-2C9B96C08486}" type="presParOf" srcId="{CAF9541B-A7F5-4175-A1A0-ED61D3518633}" destId="{FAC7707C-40C5-4439-8744-3E45CC3177A0}" srcOrd="0" destOrd="0" presId="urn:microsoft.com/office/officeart/2005/8/layout/chevron2"/>
    <dgm:cxn modelId="{EF7D24DF-63DB-4478-A4AF-331391BE1278}" type="presParOf" srcId="{CAF9541B-A7F5-4175-A1A0-ED61D3518633}" destId="{E31942F9-63F0-4FC3-A456-DC21DFA3D567}" srcOrd="1" destOrd="0" presId="urn:microsoft.com/office/officeart/2005/8/layout/chevron2"/>
    <dgm:cxn modelId="{51C6150C-3D94-4EFF-8BEA-C0C43BE44296}" type="presParOf" srcId="{B19E0ECE-6FA5-47E7-8186-94389A96AEF3}" destId="{8CB6712A-6F86-4B5B-A605-EA0EE9F23C55}" srcOrd="3" destOrd="0" presId="urn:microsoft.com/office/officeart/2005/8/layout/chevron2"/>
    <dgm:cxn modelId="{BAC99B1A-3A03-4392-97D4-7D84B91DB8E8}" type="presParOf" srcId="{B19E0ECE-6FA5-47E7-8186-94389A96AEF3}" destId="{78DFBC89-A101-46F5-948A-E45D9532AA27}" srcOrd="4" destOrd="0" presId="urn:microsoft.com/office/officeart/2005/8/layout/chevron2"/>
    <dgm:cxn modelId="{A8EC570B-0213-4955-A0A4-2FBEA18BE541}" type="presParOf" srcId="{78DFBC89-A101-46F5-948A-E45D9532AA27}" destId="{FF358954-0495-4473-AD1B-53FFC832FD40}" srcOrd="0" destOrd="0" presId="urn:microsoft.com/office/officeart/2005/8/layout/chevron2"/>
    <dgm:cxn modelId="{8C5A2141-7D85-4F4D-8F37-3B41C856E4C6}" type="presParOf" srcId="{78DFBC89-A101-46F5-948A-E45D9532AA27}" destId="{7485165D-AA24-4AD6-BD66-7EA26660C7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3E35F0-801E-43CF-8225-F108D1D49CA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DCFEB9-CD90-41CA-B94A-F94F00135446}">
      <dgm:prSet phldrT="[Текст]"/>
      <dgm:spPr/>
      <dgm:t>
        <a:bodyPr/>
        <a:lstStyle/>
        <a:p>
          <a:r>
            <a:rPr lang="uk-UA" noProof="0" dirty="0"/>
            <a:t>Рівень підтримки 1</a:t>
          </a:r>
        </a:p>
      </dgm:t>
    </dgm:pt>
    <dgm:pt modelId="{E34DF7D7-39C5-4CCD-968E-397AFBFEA864}" type="parTrans" cxnId="{1279895A-2ACF-4E6D-8BF8-0A8D7406D708}">
      <dgm:prSet/>
      <dgm:spPr/>
      <dgm:t>
        <a:bodyPr/>
        <a:lstStyle/>
        <a:p>
          <a:endParaRPr lang="ru-RU"/>
        </a:p>
      </dgm:t>
    </dgm:pt>
    <dgm:pt modelId="{485747E0-39BD-463B-B650-0D032CC83345}" type="sibTrans" cxnId="{1279895A-2ACF-4E6D-8BF8-0A8D7406D708}">
      <dgm:prSet/>
      <dgm:spPr/>
      <dgm:t>
        <a:bodyPr/>
        <a:lstStyle/>
        <a:p>
          <a:endParaRPr lang="ru-RU"/>
        </a:p>
      </dgm:t>
    </dgm:pt>
    <dgm:pt modelId="{EAD3C04A-8871-439B-ACDA-65148CF66C66}">
      <dgm:prSet phldrT="[Текст]"/>
      <dgm:spPr/>
      <dgm:t>
        <a:bodyPr/>
        <a:lstStyle/>
        <a:p>
          <a:r>
            <a:rPr lang="uk-UA" noProof="0" dirty="0"/>
            <a:t>Поодинокі незначні труднощі</a:t>
          </a:r>
        </a:p>
      </dgm:t>
    </dgm:pt>
    <dgm:pt modelId="{EE17F6D7-BEF1-4068-B2C3-9E49E253BE6D}" type="parTrans" cxnId="{44A0F119-B400-4ED5-AF5F-98149EF12BB3}">
      <dgm:prSet/>
      <dgm:spPr/>
      <dgm:t>
        <a:bodyPr/>
        <a:lstStyle/>
        <a:p>
          <a:endParaRPr lang="ru-RU"/>
        </a:p>
      </dgm:t>
    </dgm:pt>
    <dgm:pt modelId="{2700415E-9D79-48C3-ABD2-9F92FB86FB8A}" type="sibTrans" cxnId="{44A0F119-B400-4ED5-AF5F-98149EF12BB3}">
      <dgm:prSet/>
      <dgm:spPr/>
      <dgm:t>
        <a:bodyPr/>
        <a:lstStyle/>
        <a:p>
          <a:endParaRPr lang="ru-RU"/>
        </a:p>
      </dgm:t>
    </dgm:pt>
    <dgm:pt modelId="{54C59CE5-000D-4D28-ABC9-AB5F0354F0C0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29C2A5AB-BEBA-422C-ACEE-E21E4C3932CC}" type="parTrans" cxnId="{CDFA2249-89E5-42D1-AB1C-93A5ED038904}">
      <dgm:prSet/>
      <dgm:spPr/>
      <dgm:t>
        <a:bodyPr/>
        <a:lstStyle/>
        <a:p>
          <a:endParaRPr lang="ru-RU"/>
        </a:p>
      </dgm:t>
    </dgm:pt>
    <dgm:pt modelId="{62FBA35B-7B0E-45E2-A300-2125B491101D}" type="sibTrans" cxnId="{CDFA2249-89E5-42D1-AB1C-93A5ED038904}">
      <dgm:prSet/>
      <dgm:spPr/>
      <dgm:t>
        <a:bodyPr/>
        <a:lstStyle/>
        <a:p>
          <a:endParaRPr lang="ru-RU"/>
        </a:p>
      </dgm:t>
    </dgm:pt>
    <dgm:pt modelId="{EBCB8278-03F1-4DF7-96FE-6F1E6965346C}">
      <dgm:prSet phldrT="[Текст]"/>
      <dgm:spPr/>
      <dgm:t>
        <a:bodyPr/>
        <a:lstStyle/>
        <a:p>
          <a:r>
            <a:rPr lang="uk-UA" noProof="0" dirty="0"/>
            <a:t>Рівень підтримки </a:t>
          </a:r>
          <a:r>
            <a:rPr lang="ru-RU" dirty="0"/>
            <a:t>2</a:t>
          </a:r>
        </a:p>
      </dgm:t>
    </dgm:pt>
    <dgm:pt modelId="{5CC11DBC-B082-41F4-93E0-48CE86B7177D}" type="parTrans" cxnId="{978B2125-8A02-4CB1-9F4E-422C646FF92E}">
      <dgm:prSet/>
      <dgm:spPr/>
      <dgm:t>
        <a:bodyPr/>
        <a:lstStyle/>
        <a:p>
          <a:endParaRPr lang="ru-RU"/>
        </a:p>
      </dgm:t>
    </dgm:pt>
    <dgm:pt modelId="{BD5E3EF7-E9A1-421F-BE70-944240381F69}" type="sibTrans" cxnId="{978B2125-8A02-4CB1-9F4E-422C646FF92E}">
      <dgm:prSet/>
      <dgm:spPr/>
      <dgm:t>
        <a:bodyPr/>
        <a:lstStyle/>
        <a:p>
          <a:endParaRPr lang="ru-RU"/>
        </a:p>
      </dgm:t>
    </dgm:pt>
    <dgm:pt modelId="{A9F3B2D4-A67B-4D6D-B4BE-4DDA3EBCCE29}">
      <dgm:prSet phldrT="[Текст]"/>
      <dgm:spPr/>
      <dgm:t>
        <a:bodyPr/>
        <a:lstStyle/>
        <a:p>
          <a:r>
            <a:rPr lang="uk-UA" noProof="0" dirty="0"/>
            <a:t>Труднощі легкого ступеня прояву</a:t>
          </a:r>
        </a:p>
      </dgm:t>
    </dgm:pt>
    <dgm:pt modelId="{27E7A958-DD17-4378-8C93-97A4A6E80586}" type="parTrans" cxnId="{5E901BF7-CC5D-46AC-9690-6C8DD1FC25F7}">
      <dgm:prSet/>
      <dgm:spPr/>
      <dgm:t>
        <a:bodyPr/>
        <a:lstStyle/>
        <a:p>
          <a:endParaRPr lang="ru-RU"/>
        </a:p>
      </dgm:t>
    </dgm:pt>
    <dgm:pt modelId="{DEE1B1B5-4940-4C81-976D-EDFEBCD5E80A}" type="sibTrans" cxnId="{5E901BF7-CC5D-46AC-9690-6C8DD1FC25F7}">
      <dgm:prSet/>
      <dgm:spPr/>
      <dgm:t>
        <a:bodyPr/>
        <a:lstStyle/>
        <a:p>
          <a:endParaRPr lang="ru-RU"/>
        </a:p>
      </dgm:t>
    </dgm:pt>
    <dgm:pt modelId="{FCE8C597-D5E1-48A1-90EC-7E8170BABCE6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1DB7F0D1-30E3-471C-9FA5-9B4DCA2E6748}" type="parTrans" cxnId="{1673E2C6-6CCB-4995-A812-4AE6013262AC}">
      <dgm:prSet/>
      <dgm:spPr/>
      <dgm:t>
        <a:bodyPr/>
        <a:lstStyle/>
        <a:p>
          <a:endParaRPr lang="ru-RU"/>
        </a:p>
      </dgm:t>
    </dgm:pt>
    <dgm:pt modelId="{F8A555EC-8779-4AAA-9901-975ACC1D58E2}" type="sibTrans" cxnId="{1673E2C6-6CCB-4995-A812-4AE6013262AC}">
      <dgm:prSet/>
      <dgm:spPr/>
      <dgm:t>
        <a:bodyPr/>
        <a:lstStyle/>
        <a:p>
          <a:endParaRPr lang="ru-RU"/>
        </a:p>
      </dgm:t>
    </dgm:pt>
    <dgm:pt modelId="{4E1FE49E-141F-4FF1-8D7F-2BEE8D2561EE}">
      <dgm:prSet phldrT="[Текст]"/>
      <dgm:spPr/>
      <dgm:t>
        <a:bodyPr/>
        <a:lstStyle/>
        <a:p>
          <a:r>
            <a:rPr lang="uk-UA" noProof="0" dirty="0"/>
            <a:t>Рівень підтримки 3</a:t>
          </a:r>
        </a:p>
      </dgm:t>
    </dgm:pt>
    <dgm:pt modelId="{5B343A3C-9B72-4B61-8A86-5FD8303A737A}" type="parTrans" cxnId="{9DB48579-F9BD-4F53-A838-D1C0ED464126}">
      <dgm:prSet/>
      <dgm:spPr/>
      <dgm:t>
        <a:bodyPr/>
        <a:lstStyle/>
        <a:p>
          <a:endParaRPr lang="ru-RU"/>
        </a:p>
      </dgm:t>
    </dgm:pt>
    <dgm:pt modelId="{DD90FC61-2057-4124-8ABB-C95E8CD92239}" type="sibTrans" cxnId="{9DB48579-F9BD-4F53-A838-D1C0ED464126}">
      <dgm:prSet/>
      <dgm:spPr/>
      <dgm:t>
        <a:bodyPr/>
        <a:lstStyle/>
        <a:p>
          <a:endParaRPr lang="ru-RU"/>
        </a:p>
      </dgm:t>
    </dgm:pt>
    <dgm:pt modelId="{6998CA86-CFA4-4E34-984B-8F1A9D2E356D}">
      <dgm:prSet phldrT="[Текст]"/>
      <dgm:spPr/>
      <dgm:t>
        <a:bodyPr/>
        <a:lstStyle/>
        <a:p>
          <a:r>
            <a:rPr lang="uk-UA" noProof="0" dirty="0"/>
            <a:t>Труднощі помірного ступеня прояву</a:t>
          </a:r>
        </a:p>
      </dgm:t>
    </dgm:pt>
    <dgm:pt modelId="{2B0DD956-7C65-4356-A371-1331FC077936}" type="parTrans" cxnId="{EF403DD3-54E8-4BDA-A4C2-3640A77D5EA8}">
      <dgm:prSet/>
      <dgm:spPr/>
      <dgm:t>
        <a:bodyPr/>
        <a:lstStyle/>
        <a:p>
          <a:endParaRPr lang="ru-RU"/>
        </a:p>
      </dgm:t>
    </dgm:pt>
    <dgm:pt modelId="{BBEFBF27-FD82-4BA0-843C-19C7FEF5B746}" type="sibTrans" cxnId="{EF403DD3-54E8-4BDA-A4C2-3640A77D5EA8}">
      <dgm:prSet/>
      <dgm:spPr/>
      <dgm:t>
        <a:bodyPr/>
        <a:lstStyle/>
        <a:p>
          <a:endParaRPr lang="ru-RU"/>
        </a:p>
      </dgm:t>
    </dgm:pt>
    <dgm:pt modelId="{17A85D56-F3E4-4D19-9AEE-B1D2F3AE8A03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D3CAA82E-E53A-4670-9276-26ECFE687500}" type="parTrans" cxnId="{16EF1FD0-8A40-4729-9394-44D2D9B652A3}">
      <dgm:prSet/>
      <dgm:spPr/>
      <dgm:t>
        <a:bodyPr/>
        <a:lstStyle/>
        <a:p>
          <a:endParaRPr lang="ru-RU"/>
        </a:p>
      </dgm:t>
    </dgm:pt>
    <dgm:pt modelId="{36480A8C-4929-4D47-ACCE-50FFFAC20F59}" type="sibTrans" cxnId="{16EF1FD0-8A40-4729-9394-44D2D9B652A3}">
      <dgm:prSet/>
      <dgm:spPr/>
      <dgm:t>
        <a:bodyPr/>
        <a:lstStyle/>
        <a:p>
          <a:endParaRPr lang="ru-RU"/>
        </a:p>
      </dgm:t>
    </dgm:pt>
    <dgm:pt modelId="{1AACCFD8-B681-4F16-A702-E1BA41BBDAD0}" type="pres">
      <dgm:prSet presAssocID="{F23E35F0-801E-43CF-8225-F108D1D49CAE}" presName="Name0" presStyleCnt="0">
        <dgm:presLayoutVars>
          <dgm:dir/>
          <dgm:animLvl val="lvl"/>
          <dgm:resizeHandles val="exact"/>
        </dgm:presLayoutVars>
      </dgm:prSet>
      <dgm:spPr/>
    </dgm:pt>
    <dgm:pt modelId="{E282FE6D-5E9F-4CCC-BC73-7C6268E13C65}" type="pres">
      <dgm:prSet presAssocID="{C3DCFEB9-CD90-41CA-B94A-F94F00135446}" presName="linNode" presStyleCnt="0"/>
      <dgm:spPr/>
    </dgm:pt>
    <dgm:pt modelId="{1498250A-615D-4C9B-A145-23E979538BE2}" type="pres">
      <dgm:prSet presAssocID="{C3DCFEB9-CD90-41CA-B94A-F94F00135446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19CD7B8-67B1-4647-856F-583F8A866157}" type="pres">
      <dgm:prSet presAssocID="{C3DCFEB9-CD90-41CA-B94A-F94F00135446}" presName="descendantText" presStyleLbl="alignAccFollowNode1" presStyleIdx="0" presStyleCnt="3">
        <dgm:presLayoutVars>
          <dgm:bulletEnabled val="1"/>
        </dgm:presLayoutVars>
      </dgm:prSet>
      <dgm:spPr/>
    </dgm:pt>
    <dgm:pt modelId="{7A2841BD-6D93-4214-BAEC-176639A868F2}" type="pres">
      <dgm:prSet presAssocID="{485747E0-39BD-463B-B650-0D032CC83345}" presName="sp" presStyleCnt="0"/>
      <dgm:spPr/>
    </dgm:pt>
    <dgm:pt modelId="{4C21F2F1-DA36-4EF2-8A61-F98F5D8CEBF0}" type="pres">
      <dgm:prSet presAssocID="{EBCB8278-03F1-4DF7-96FE-6F1E6965346C}" presName="linNode" presStyleCnt="0"/>
      <dgm:spPr/>
    </dgm:pt>
    <dgm:pt modelId="{41ACCE17-74A3-4DE0-A236-2A6792FEBD14}" type="pres">
      <dgm:prSet presAssocID="{EBCB8278-03F1-4DF7-96FE-6F1E6965346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FFE7A4D9-DE6C-4E8C-B152-9A41D179500F}" type="pres">
      <dgm:prSet presAssocID="{EBCB8278-03F1-4DF7-96FE-6F1E6965346C}" presName="descendantText" presStyleLbl="alignAccFollowNode1" presStyleIdx="1" presStyleCnt="3">
        <dgm:presLayoutVars>
          <dgm:bulletEnabled val="1"/>
        </dgm:presLayoutVars>
      </dgm:prSet>
      <dgm:spPr/>
    </dgm:pt>
    <dgm:pt modelId="{9921B5A6-7E77-4EAD-96AE-C100C3699C1F}" type="pres">
      <dgm:prSet presAssocID="{BD5E3EF7-E9A1-421F-BE70-944240381F69}" presName="sp" presStyleCnt="0"/>
      <dgm:spPr/>
    </dgm:pt>
    <dgm:pt modelId="{C2AD860D-4FD4-4411-AC52-3311B72B9400}" type="pres">
      <dgm:prSet presAssocID="{4E1FE49E-141F-4FF1-8D7F-2BEE8D2561EE}" presName="linNode" presStyleCnt="0"/>
      <dgm:spPr/>
    </dgm:pt>
    <dgm:pt modelId="{E1622BE3-9695-4CD2-A80A-1B6B702DF036}" type="pres">
      <dgm:prSet presAssocID="{4E1FE49E-141F-4FF1-8D7F-2BEE8D2561EE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23599E9-7FF9-4948-A532-D5505B641CB3}" type="pres">
      <dgm:prSet presAssocID="{4E1FE49E-141F-4FF1-8D7F-2BEE8D2561EE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E277A00-23CB-4750-BDF5-6308FCFCC8A0}" type="presOf" srcId="{4E1FE49E-141F-4FF1-8D7F-2BEE8D2561EE}" destId="{E1622BE3-9695-4CD2-A80A-1B6B702DF036}" srcOrd="0" destOrd="0" presId="urn:microsoft.com/office/officeart/2005/8/layout/vList5"/>
    <dgm:cxn modelId="{EA8C4802-F1CF-45C9-961D-F003747021C2}" type="presOf" srcId="{6998CA86-CFA4-4E34-984B-8F1A9D2E356D}" destId="{B23599E9-7FF9-4948-A532-D5505B641CB3}" srcOrd="0" destOrd="0" presId="urn:microsoft.com/office/officeart/2005/8/layout/vList5"/>
    <dgm:cxn modelId="{44A0F119-B400-4ED5-AF5F-98149EF12BB3}" srcId="{C3DCFEB9-CD90-41CA-B94A-F94F00135446}" destId="{EAD3C04A-8871-439B-ACDA-65148CF66C66}" srcOrd="0" destOrd="0" parTransId="{EE17F6D7-BEF1-4068-B2C3-9E49E253BE6D}" sibTransId="{2700415E-9D79-48C3-ABD2-9F92FB86FB8A}"/>
    <dgm:cxn modelId="{978B2125-8A02-4CB1-9F4E-422C646FF92E}" srcId="{F23E35F0-801E-43CF-8225-F108D1D49CAE}" destId="{EBCB8278-03F1-4DF7-96FE-6F1E6965346C}" srcOrd="1" destOrd="0" parTransId="{5CC11DBC-B082-41F4-93E0-48CE86B7177D}" sibTransId="{BD5E3EF7-E9A1-421F-BE70-944240381F69}"/>
    <dgm:cxn modelId="{CDFA2249-89E5-42D1-AB1C-93A5ED038904}" srcId="{C3DCFEB9-CD90-41CA-B94A-F94F00135446}" destId="{54C59CE5-000D-4D28-ABC9-AB5F0354F0C0}" srcOrd="1" destOrd="0" parTransId="{29C2A5AB-BEBA-422C-ACEE-E21E4C3932CC}" sibTransId="{62FBA35B-7B0E-45E2-A300-2125B491101D}"/>
    <dgm:cxn modelId="{A4DFA54F-4BC8-4D0D-BD19-704128317E12}" type="presOf" srcId="{C3DCFEB9-CD90-41CA-B94A-F94F00135446}" destId="{1498250A-615D-4C9B-A145-23E979538BE2}" srcOrd="0" destOrd="0" presId="urn:microsoft.com/office/officeart/2005/8/layout/vList5"/>
    <dgm:cxn modelId="{1B0A8176-6458-4215-A5D0-3296077F706E}" type="presOf" srcId="{EBCB8278-03F1-4DF7-96FE-6F1E6965346C}" destId="{41ACCE17-74A3-4DE0-A236-2A6792FEBD14}" srcOrd="0" destOrd="0" presId="urn:microsoft.com/office/officeart/2005/8/layout/vList5"/>
    <dgm:cxn modelId="{845E6F57-0597-4723-A80E-611CE460097D}" type="presOf" srcId="{FCE8C597-D5E1-48A1-90EC-7E8170BABCE6}" destId="{FFE7A4D9-DE6C-4E8C-B152-9A41D179500F}" srcOrd="0" destOrd="1" presId="urn:microsoft.com/office/officeart/2005/8/layout/vList5"/>
    <dgm:cxn modelId="{93BD8557-CC61-49E9-B6A0-D33C107B1294}" type="presOf" srcId="{17A85D56-F3E4-4D19-9AEE-B1D2F3AE8A03}" destId="{B23599E9-7FF9-4948-A532-D5505B641CB3}" srcOrd="0" destOrd="1" presId="urn:microsoft.com/office/officeart/2005/8/layout/vList5"/>
    <dgm:cxn modelId="{9DB48579-F9BD-4F53-A838-D1C0ED464126}" srcId="{F23E35F0-801E-43CF-8225-F108D1D49CAE}" destId="{4E1FE49E-141F-4FF1-8D7F-2BEE8D2561EE}" srcOrd="2" destOrd="0" parTransId="{5B343A3C-9B72-4B61-8A86-5FD8303A737A}" sibTransId="{DD90FC61-2057-4124-8ABB-C95E8CD92239}"/>
    <dgm:cxn modelId="{1279895A-2ACF-4E6D-8BF8-0A8D7406D708}" srcId="{F23E35F0-801E-43CF-8225-F108D1D49CAE}" destId="{C3DCFEB9-CD90-41CA-B94A-F94F00135446}" srcOrd="0" destOrd="0" parTransId="{E34DF7D7-39C5-4CCD-968E-397AFBFEA864}" sibTransId="{485747E0-39BD-463B-B650-0D032CC83345}"/>
    <dgm:cxn modelId="{EBEEF7A3-1774-435E-B00D-0875AAFDF009}" type="presOf" srcId="{A9F3B2D4-A67B-4D6D-B4BE-4DDA3EBCCE29}" destId="{FFE7A4D9-DE6C-4E8C-B152-9A41D179500F}" srcOrd="0" destOrd="0" presId="urn:microsoft.com/office/officeart/2005/8/layout/vList5"/>
    <dgm:cxn modelId="{410CBEA8-2343-48BC-AB99-0B38D71D8C8B}" type="presOf" srcId="{EAD3C04A-8871-439B-ACDA-65148CF66C66}" destId="{319CD7B8-67B1-4647-856F-583F8A866157}" srcOrd="0" destOrd="0" presId="urn:microsoft.com/office/officeart/2005/8/layout/vList5"/>
    <dgm:cxn modelId="{BBA388BA-B2A2-4868-9723-02D019E46970}" type="presOf" srcId="{F23E35F0-801E-43CF-8225-F108D1D49CAE}" destId="{1AACCFD8-B681-4F16-A702-E1BA41BBDAD0}" srcOrd="0" destOrd="0" presId="urn:microsoft.com/office/officeart/2005/8/layout/vList5"/>
    <dgm:cxn modelId="{1673E2C6-6CCB-4995-A812-4AE6013262AC}" srcId="{EBCB8278-03F1-4DF7-96FE-6F1E6965346C}" destId="{FCE8C597-D5E1-48A1-90EC-7E8170BABCE6}" srcOrd="1" destOrd="0" parTransId="{1DB7F0D1-30E3-471C-9FA5-9B4DCA2E6748}" sibTransId="{F8A555EC-8779-4AAA-9901-975ACC1D58E2}"/>
    <dgm:cxn modelId="{16EF1FD0-8A40-4729-9394-44D2D9B652A3}" srcId="{4E1FE49E-141F-4FF1-8D7F-2BEE8D2561EE}" destId="{17A85D56-F3E4-4D19-9AEE-B1D2F3AE8A03}" srcOrd="1" destOrd="0" parTransId="{D3CAA82E-E53A-4670-9276-26ECFE687500}" sibTransId="{36480A8C-4929-4D47-ACCE-50FFFAC20F59}"/>
    <dgm:cxn modelId="{AC66BBD0-7E19-463D-81EB-A594CD4199F7}" type="presOf" srcId="{54C59CE5-000D-4D28-ABC9-AB5F0354F0C0}" destId="{319CD7B8-67B1-4647-856F-583F8A866157}" srcOrd="0" destOrd="1" presId="urn:microsoft.com/office/officeart/2005/8/layout/vList5"/>
    <dgm:cxn modelId="{EF403DD3-54E8-4BDA-A4C2-3640A77D5EA8}" srcId="{4E1FE49E-141F-4FF1-8D7F-2BEE8D2561EE}" destId="{6998CA86-CFA4-4E34-984B-8F1A9D2E356D}" srcOrd="0" destOrd="0" parTransId="{2B0DD956-7C65-4356-A371-1331FC077936}" sibTransId="{BBEFBF27-FD82-4BA0-843C-19C7FEF5B746}"/>
    <dgm:cxn modelId="{5E901BF7-CC5D-46AC-9690-6C8DD1FC25F7}" srcId="{EBCB8278-03F1-4DF7-96FE-6F1E6965346C}" destId="{A9F3B2D4-A67B-4D6D-B4BE-4DDA3EBCCE29}" srcOrd="0" destOrd="0" parTransId="{27E7A958-DD17-4378-8C93-97A4A6E80586}" sibTransId="{DEE1B1B5-4940-4C81-976D-EDFEBCD5E80A}"/>
    <dgm:cxn modelId="{C4AD6EBB-6CDB-4268-87D4-138E545979FE}" type="presParOf" srcId="{1AACCFD8-B681-4F16-A702-E1BA41BBDAD0}" destId="{E282FE6D-5E9F-4CCC-BC73-7C6268E13C65}" srcOrd="0" destOrd="0" presId="urn:microsoft.com/office/officeart/2005/8/layout/vList5"/>
    <dgm:cxn modelId="{4A2BDD8E-DD99-48D2-9DB6-A323E084918D}" type="presParOf" srcId="{E282FE6D-5E9F-4CCC-BC73-7C6268E13C65}" destId="{1498250A-615D-4C9B-A145-23E979538BE2}" srcOrd="0" destOrd="0" presId="urn:microsoft.com/office/officeart/2005/8/layout/vList5"/>
    <dgm:cxn modelId="{7F711437-8902-4286-9D97-DB81928BA7F5}" type="presParOf" srcId="{E282FE6D-5E9F-4CCC-BC73-7C6268E13C65}" destId="{319CD7B8-67B1-4647-856F-583F8A866157}" srcOrd="1" destOrd="0" presId="urn:microsoft.com/office/officeart/2005/8/layout/vList5"/>
    <dgm:cxn modelId="{E503CC6E-9213-41A7-AABD-4B4F0B4D5DA2}" type="presParOf" srcId="{1AACCFD8-B681-4F16-A702-E1BA41BBDAD0}" destId="{7A2841BD-6D93-4214-BAEC-176639A868F2}" srcOrd="1" destOrd="0" presId="urn:microsoft.com/office/officeart/2005/8/layout/vList5"/>
    <dgm:cxn modelId="{D218EE1E-A584-4D17-A7B9-86F1A6DA130C}" type="presParOf" srcId="{1AACCFD8-B681-4F16-A702-E1BA41BBDAD0}" destId="{4C21F2F1-DA36-4EF2-8A61-F98F5D8CEBF0}" srcOrd="2" destOrd="0" presId="urn:microsoft.com/office/officeart/2005/8/layout/vList5"/>
    <dgm:cxn modelId="{085377F4-06E1-4ED7-AC7F-F547A126EA49}" type="presParOf" srcId="{4C21F2F1-DA36-4EF2-8A61-F98F5D8CEBF0}" destId="{41ACCE17-74A3-4DE0-A236-2A6792FEBD14}" srcOrd="0" destOrd="0" presId="urn:microsoft.com/office/officeart/2005/8/layout/vList5"/>
    <dgm:cxn modelId="{853671A2-CA30-4915-AC91-71E5206102EF}" type="presParOf" srcId="{4C21F2F1-DA36-4EF2-8A61-F98F5D8CEBF0}" destId="{FFE7A4D9-DE6C-4E8C-B152-9A41D179500F}" srcOrd="1" destOrd="0" presId="urn:microsoft.com/office/officeart/2005/8/layout/vList5"/>
    <dgm:cxn modelId="{6E9719A9-0B2B-4287-925F-79762068261C}" type="presParOf" srcId="{1AACCFD8-B681-4F16-A702-E1BA41BBDAD0}" destId="{9921B5A6-7E77-4EAD-96AE-C100C3699C1F}" srcOrd="3" destOrd="0" presId="urn:microsoft.com/office/officeart/2005/8/layout/vList5"/>
    <dgm:cxn modelId="{0B087A6F-D550-469C-866C-66F1265A587E}" type="presParOf" srcId="{1AACCFD8-B681-4F16-A702-E1BA41BBDAD0}" destId="{C2AD860D-4FD4-4411-AC52-3311B72B9400}" srcOrd="4" destOrd="0" presId="urn:microsoft.com/office/officeart/2005/8/layout/vList5"/>
    <dgm:cxn modelId="{C8E4AC98-2386-4696-9223-A03F9DB8E163}" type="presParOf" srcId="{C2AD860D-4FD4-4411-AC52-3311B72B9400}" destId="{E1622BE3-9695-4CD2-A80A-1B6B702DF036}" srcOrd="0" destOrd="0" presId="urn:microsoft.com/office/officeart/2005/8/layout/vList5"/>
    <dgm:cxn modelId="{F552C993-1259-4E53-914B-4C45714F9AF1}" type="presParOf" srcId="{C2AD860D-4FD4-4411-AC52-3311B72B9400}" destId="{B23599E9-7FF9-4948-A532-D5505B641CB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01AD75-309C-45B4-9072-98C44BD172D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BE8735-E1F9-4D5B-B933-56A3F989B212}">
      <dgm:prSet phldrT="[Текст]"/>
      <dgm:spPr/>
      <dgm:t>
        <a:bodyPr/>
        <a:lstStyle/>
        <a:p>
          <a:r>
            <a:rPr lang="uk-UA" noProof="0" dirty="0"/>
            <a:t>Рівень підтримки 4</a:t>
          </a:r>
        </a:p>
      </dgm:t>
    </dgm:pt>
    <dgm:pt modelId="{14A00A1B-D20A-4060-BDCF-5C0FABF15384}" type="parTrans" cxnId="{95A9BEEB-60C7-4487-A3AE-C2209C9D67B1}">
      <dgm:prSet/>
      <dgm:spPr/>
      <dgm:t>
        <a:bodyPr/>
        <a:lstStyle/>
        <a:p>
          <a:endParaRPr lang="ru-RU"/>
        </a:p>
      </dgm:t>
    </dgm:pt>
    <dgm:pt modelId="{70E33986-1C75-471B-B40E-55F2A5F74A51}" type="sibTrans" cxnId="{95A9BEEB-60C7-4487-A3AE-C2209C9D67B1}">
      <dgm:prSet/>
      <dgm:spPr/>
      <dgm:t>
        <a:bodyPr/>
        <a:lstStyle/>
        <a:p>
          <a:endParaRPr lang="ru-RU"/>
        </a:p>
      </dgm:t>
    </dgm:pt>
    <dgm:pt modelId="{4B35F69D-A553-4D15-92BB-04334E7D5996}">
      <dgm:prSet phldrT="[Текст]"/>
      <dgm:spPr/>
      <dgm:t>
        <a:bodyPr/>
        <a:lstStyle/>
        <a:p>
          <a:r>
            <a:rPr lang="uk-UA" noProof="0" dirty="0"/>
            <a:t>Труднощі тяжкого ступеня прояву</a:t>
          </a:r>
        </a:p>
      </dgm:t>
    </dgm:pt>
    <dgm:pt modelId="{75A999CA-6A21-456E-9D7D-40D930AA62FE}" type="parTrans" cxnId="{699D2B30-D14A-4566-B604-77D402CA3C83}">
      <dgm:prSet/>
      <dgm:spPr/>
      <dgm:t>
        <a:bodyPr/>
        <a:lstStyle/>
        <a:p>
          <a:endParaRPr lang="ru-RU"/>
        </a:p>
      </dgm:t>
    </dgm:pt>
    <dgm:pt modelId="{E1E2B566-FEE2-46D2-BA0A-D1AA3085BB3F}" type="sibTrans" cxnId="{699D2B30-D14A-4566-B604-77D402CA3C83}">
      <dgm:prSet/>
      <dgm:spPr/>
      <dgm:t>
        <a:bodyPr/>
        <a:lstStyle/>
        <a:p>
          <a:endParaRPr lang="ru-RU"/>
        </a:p>
      </dgm:t>
    </dgm:pt>
    <dgm:pt modelId="{5C17E1A4-A56B-48C2-9C23-68199C31E620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4DA1CD7A-9DF9-43D2-A29C-C89184ADF3C8}" type="parTrans" cxnId="{A8E6D4BD-D7E9-464C-BA05-F530434E0766}">
      <dgm:prSet/>
      <dgm:spPr/>
      <dgm:t>
        <a:bodyPr/>
        <a:lstStyle/>
        <a:p>
          <a:endParaRPr lang="ru-RU"/>
        </a:p>
      </dgm:t>
    </dgm:pt>
    <dgm:pt modelId="{2EE2B19B-09C9-4FAF-A9B8-EDB4FD447AA4}" type="sibTrans" cxnId="{A8E6D4BD-D7E9-464C-BA05-F530434E0766}">
      <dgm:prSet/>
      <dgm:spPr/>
      <dgm:t>
        <a:bodyPr/>
        <a:lstStyle/>
        <a:p>
          <a:endParaRPr lang="ru-RU"/>
        </a:p>
      </dgm:t>
    </dgm:pt>
    <dgm:pt modelId="{DEAFF467-DA0F-4F41-A4FD-0EABC2F7B827}">
      <dgm:prSet phldrT="[Текст]"/>
      <dgm:spPr/>
      <dgm:t>
        <a:bodyPr/>
        <a:lstStyle/>
        <a:p>
          <a:r>
            <a:rPr lang="uk-UA" noProof="0" dirty="0"/>
            <a:t>Рівень підтримки 5</a:t>
          </a:r>
        </a:p>
      </dgm:t>
    </dgm:pt>
    <dgm:pt modelId="{832A023A-A453-4A4D-A681-E87A7EE132B9}" type="parTrans" cxnId="{CAECF842-8D9B-4C3B-B067-82B5CFBE4C1C}">
      <dgm:prSet/>
      <dgm:spPr/>
      <dgm:t>
        <a:bodyPr/>
        <a:lstStyle/>
        <a:p>
          <a:endParaRPr lang="ru-RU"/>
        </a:p>
      </dgm:t>
    </dgm:pt>
    <dgm:pt modelId="{2CBB4897-4F91-4CF2-896C-42F314F5C85A}" type="sibTrans" cxnId="{CAECF842-8D9B-4C3B-B067-82B5CFBE4C1C}">
      <dgm:prSet/>
      <dgm:spPr/>
      <dgm:t>
        <a:bodyPr/>
        <a:lstStyle/>
        <a:p>
          <a:endParaRPr lang="ru-RU"/>
        </a:p>
      </dgm:t>
    </dgm:pt>
    <dgm:pt modelId="{10720A6C-FFB9-488F-8D3D-FE4ADB744092}">
      <dgm:prSet phldrT="[Текст]"/>
      <dgm:spPr/>
      <dgm:t>
        <a:bodyPr/>
        <a:lstStyle/>
        <a:p>
          <a:r>
            <a:rPr lang="uk-UA" noProof="0" dirty="0"/>
            <a:t>Труднощі найтяжчого ступеня прояву</a:t>
          </a:r>
        </a:p>
      </dgm:t>
    </dgm:pt>
    <dgm:pt modelId="{BE29BCF6-2C33-4340-BFAF-C1D4F05E6272}" type="parTrans" cxnId="{2D14EF52-3D3B-4355-8B75-4EF794CD1BC4}">
      <dgm:prSet/>
      <dgm:spPr/>
      <dgm:t>
        <a:bodyPr/>
        <a:lstStyle/>
        <a:p>
          <a:endParaRPr lang="ru-RU"/>
        </a:p>
      </dgm:t>
    </dgm:pt>
    <dgm:pt modelId="{48BB44C6-9382-4434-A37E-1EE80F79A535}" type="sibTrans" cxnId="{2D14EF52-3D3B-4355-8B75-4EF794CD1BC4}">
      <dgm:prSet/>
      <dgm:spPr/>
      <dgm:t>
        <a:bodyPr/>
        <a:lstStyle/>
        <a:p>
          <a:endParaRPr lang="ru-RU"/>
        </a:p>
      </dgm:t>
    </dgm:pt>
    <dgm:pt modelId="{96E8860D-4495-4ED4-9436-1EADB44D1D18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3F142FF6-4EEB-4CD3-ACB7-3205E68804CA}" type="parTrans" cxnId="{47879357-7E7C-4632-949D-7E14E8F90C4B}">
      <dgm:prSet/>
      <dgm:spPr/>
      <dgm:t>
        <a:bodyPr/>
        <a:lstStyle/>
        <a:p>
          <a:endParaRPr lang="ru-RU"/>
        </a:p>
      </dgm:t>
    </dgm:pt>
    <dgm:pt modelId="{39811AB5-056D-41A0-BBBE-04D7F9935F41}" type="sibTrans" cxnId="{47879357-7E7C-4632-949D-7E14E8F90C4B}">
      <dgm:prSet/>
      <dgm:spPr/>
      <dgm:t>
        <a:bodyPr/>
        <a:lstStyle/>
        <a:p>
          <a:endParaRPr lang="ru-RU"/>
        </a:p>
      </dgm:t>
    </dgm:pt>
    <dgm:pt modelId="{429D95F1-8A56-4FCB-87B7-E152A4916EDE}" type="pres">
      <dgm:prSet presAssocID="{4401AD75-309C-45B4-9072-98C44BD172D9}" presName="Name0" presStyleCnt="0">
        <dgm:presLayoutVars>
          <dgm:dir/>
          <dgm:animLvl val="lvl"/>
          <dgm:resizeHandles val="exact"/>
        </dgm:presLayoutVars>
      </dgm:prSet>
      <dgm:spPr/>
    </dgm:pt>
    <dgm:pt modelId="{57F9B7BA-3BB6-48C0-934E-F15853361CDA}" type="pres">
      <dgm:prSet presAssocID="{96BE8735-E1F9-4D5B-B933-56A3F989B212}" presName="linNode" presStyleCnt="0"/>
      <dgm:spPr/>
    </dgm:pt>
    <dgm:pt modelId="{812F17C9-5812-4925-BE54-EEC7259B71E6}" type="pres">
      <dgm:prSet presAssocID="{96BE8735-E1F9-4D5B-B933-56A3F989B212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24A309EF-F243-4ED9-86DB-6792686894A2}" type="pres">
      <dgm:prSet presAssocID="{96BE8735-E1F9-4D5B-B933-56A3F989B212}" presName="descendantText" presStyleLbl="alignAccFollowNode1" presStyleIdx="0" presStyleCnt="2">
        <dgm:presLayoutVars>
          <dgm:bulletEnabled val="1"/>
        </dgm:presLayoutVars>
      </dgm:prSet>
      <dgm:spPr/>
    </dgm:pt>
    <dgm:pt modelId="{987BD61A-D9FD-46A2-8AE4-9B226C7D9140}" type="pres">
      <dgm:prSet presAssocID="{70E33986-1C75-471B-B40E-55F2A5F74A51}" presName="sp" presStyleCnt="0"/>
      <dgm:spPr/>
    </dgm:pt>
    <dgm:pt modelId="{17FD2AA8-08CD-4DBC-8C2A-9A48E79E994C}" type="pres">
      <dgm:prSet presAssocID="{DEAFF467-DA0F-4F41-A4FD-0EABC2F7B827}" presName="linNode" presStyleCnt="0"/>
      <dgm:spPr/>
    </dgm:pt>
    <dgm:pt modelId="{9936971D-CA04-42E4-8D13-D6BA0D6AEE87}" type="pres">
      <dgm:prSet presAssocID="{DEAFF467-DA0F-4F41-A4FD-0EABC2F7B827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A9931C8F-7B78-49CE-9794-F160325E6F29}" type="pres">
      <dgm:prSet presAssocID="{DEAFF467-DA0F-4F41-A4FD-0EABC2F7B827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699D2B30-D14A-4566-B604-77D402CA3C83}" srcId="{96BE8735-E1F9-4D5B-B933-56A3F989B212}" destId="{4B35F69D-A553-4D15-92BB-04334E7D5996}" srcOrd="0" destOrd="0" parTransId="{75A999CA-6A21-456E-9D7D-40D930AA62FE}" sibTransId="{E1E2B566-FEE2-46D2-BA0A-D1AA3085BB3F}"/>
    <dgm:cxn modelId="{329AFF30-EDF1-4F31-874F-BCF19D6C4ED3}" type="presOf" srcId="{10720A6C-FFB9-488F-8D3D-FE4ADB744092}" destId="{A9931C8F-7B78-49CE-9794-F160325E6F29}" srcOrd="0" destOrd="0" presId="urn:microsoft.com/office/officeart/2005/8/layout/vList5"/>
    <dgm:cxn modelId="{CAECF842-8D9B-4C3B-B067-82B5CFBE4C1C}" srcId="{4401AD75-309C-45B4-9072-98C44BD172D9}" destId="{DEAFF467-DA0F-4F41-A4FD-0EABC2F7B827}" srcOrd="1" destOrd="0" parTransId="{832A023A-A453-4A4D-A681-E87A7EE132B9}" sibTransId="{2CBB4897-4F91-4CF2-896C-42F314F5C85A}"/>
    <dgm:cxn modelId="{2D14EF52-3D3B-4355-8B75-4EF794CD1BC4}" srcId="{DEAFF467-DA0F-4F41-A4FD-0EABC2F7B827}" destId="{10720A6C-FFB9-488F-8D3D-FE4ADB744092}" srcOrd="0" destOrd="0" parTransId="{BE29BCF6-2C33-4340-BFAF-C1D4F05E6272}" sibTransId="{48BB44C6-9382-4434-A37E-1EE80F79A535}"/>
    <dgm:cxn modelId="{47879357-7E7C-4632-949D-7E14E8F90C4B}" srcId="{DEAFF467-DA0F-4F41-A4FD-0EABC2F7B827}" destId="{96E8860D-4495-4ED4-9436-1EADB44D1D18}" srcOrd="1" destOrd="0" parTransId="{3F142FF6-4EEB-4CD3-ACB7-3205E68804CA}" sibTransId="{39811AB5-056D-41A0-BBBE-04D7F9935F41}"/>
    <dgm:cxn modelId="{BDEAF288-3533-483A-BF17-46C58481678C}" type="presOf" srcId="{DEAFF467-DA0F-4F41-A4FD-0EABC2F7B827}" destId="{9936971D-CA04-42E4-8D13-D6BA0D6AEE87}" srcOrd="0" destOrd="0" presId="urn:microsoft.com/office/officeart/2005/8/layout/vList5"/>
    <dgm:cxn modelId="{569DB58E-7EA1-4D33-B5E7-57F296140D45}" type="presOf" srcId="{96BE8735-E1F9-4D5B-B933-56A3F989B212}" destId="{812F17C9-5812-4925-BE54-EEC7259B71E6}" srcOrd="0" destOrd="0" presId="urn:microsoft.com/office/officeart/2005/8/layout/vList5"/>
    <dgm:cxn modelId="{FD2C1BAC-CEB2-415E-824D-428C87EF3F0B}" type="presOf" srcId="{5C17E1A4-A56B-48C2-9C23-68199C31E620}" destId="{24A309EF-F243-4ED9-86DB-6792686894A2}" srcOrd="0" destOrd="1" presId="urn:microsoft.com/office/officeart/2005/8/layout/vList5"/>
    <dgm:cxn modelId="{5BBB70B8-6FAB-4584-BD96-D6F051788AFD}" type="presOf" srcId="{96E8860D-4495-4ED4-9436-1EADB44D1D18}" destId="{A9931C8F-7B78-49CE-9794-F160325E6F29}" srcOrd="0" destOrd="1" presId="urn:microsoft.com/office/officeart/2005/8/layout/vList5"/>
    <dgm:cxn modelId="{A8E6D4BD-D7E9-464C-BA05-F530434E0766}" srcId="{96BE8735-E1F9-4D5B-B933-56A3F989B212}" destId="{5C17E1A4-A56B-48C2-9C23-68199C31E620}" srcOrd="1" destOrd="0" parTransId="{4DA1CD7A-9DF9-43D2-A29C-C89184ADF3C8}" sibTransId="{2EE2B19B-09C9-4FAF-A9B8-EDB4FD447AA4}"/>
    <dgm:cxn modelId="{656A88CF-CE87-4A9E-8686-025362A532B7}" type="presOf" srcId="{4B35F69D-A553-4D15-92BB-04334E7D5996}" destId="{24A309EF-F243-4ED9-86DB-6792686894A2}" srcOrd="0" destOrd="0" presId="urn:microsoft.com/office/officeart/2005/8/layout/vList5"/>
    <dgm:cxn modelId="{27954CDE-81FB-4259-AFE8-D86B60FFE027}" type="presOf" srcId="{4401AD75-309C-45B4-9072-98C44BD172D9}" destId="{429D95F1-8A56-4FCB-87B7-E152A4916EDE}" srcOrd="0" destOrd="0" presId="urn:microsoft.com/office/officeart/2005/8/layout/vList5"/>
    <dgm:cxn modelId="{95A9BEEB-60C7-4487-A3AE-C2209C9D67B1}" srcId="{4401AD75-309C-45B4-9072-98C44BD172D9}" destId="{96BE8735-E1F9-4D5B-B933-56A3F989B212}" srcOrd="0" destOrd="0" parTransId="{14A00A1B-D20A-4060-BDCF-5C0FABF15384}" sibTransId="{70E33986-1C75-471B-B40E-55F2A5F74A51}"/>
    <dgm:cxn modelId="{2943E15C-3C92-44B9-B6FA-E008BFC4EE07}" type="presParOf" srcId="{429D95F1-8A56-4FCB-87B7-E152A4916EDE}" destId="{57F9B7BA-3BB6-48C0-934E-F15853361CDA}" srcOrd="0" destOrd="0" presId="urn:microsoft.com/office/officeart/2005/8/layout/vList5"/>
    <dgm:cxn modelId="{9AFD628D-BCFB-4C0B-9BC3-5940F96C42EB}" type="presParOf" srcId="{57F9B7BA-3BB6-48C0-934E-F15853361CDA}" destId="{812F17C9-5812-4925-BE54-EEC7259B71E6}" srcOrd="0" destOrd="0" presId="urn:microsoft.com/office/officeart/2005/8/layout/vList5"/>
    <dgm:cxn modelId="{6A1ABBAB-C18D-4325-91D5-8FDFE5FE4BFB}" type="presParOf" srcId="{57F9B7BA-3BB6-48C0-934E-F15853361CDA}" destId="{24A309EF-F243-4ED9-86DB-6792686894A2}" srcOrd="1" destOrd="0" presId="urn:microsoft.com/office/officeart/2005/8/layout/vList5"/>
    <dgm:cxn modelId="{D7ED9A94-15AF-4465-8D2F-BEA2C23461CA}" type="presParOf" srcId="{429D95F1-8A56-4FCB-87B7-E152A4916EDE}" destId="{987BD61A-D9FD-46A2-8AE4-9B226C7D9140}" srcOrd="1" destOrd="0" presId="urn:microsoft.com/office/officeart/2005/8/layout/vList5"/>
    <dgm:cxn modelId="{9293F105-EB1B-45BE-A832-BF8B13069E0B}" type="presParOf" srcId="{429D95F1-8A56-4FCB-87B7-E152A4916EDE}" destId="{17FD2AA8-08CD-4DBC-8C2A-9A48E79E994C}" srcOrd="2" destOrd="0" presId="urn:microsoft.com/office/officeart/2005/8/layout/vList5"/>
    <dgm:cxn modelId="{76EA54A6-04B9-4D84-9D34-A69368180877}" type="presParOf" srcId="{17FD2AA8-08CD-4DBC-8C2A-9A48E79E994C}" destId="{9936971D-CA04-42E4-8D13-D6BA0D6AEE87}" srcOrd="0" destOrd="0" presId="urn:microsoft.com/office/officeart/2005/8/layout/vList5"/>
    <dgm:cxn modelId="{8926FC80-596D-4EB3-9F1A-195FC20287EB}" type="presParOf" srcId="{17FD2AA8-08CD-4DBC-8C2A-9A48E79E994C}" destId="{A9931C8F-7B78-49CE-9794-F160325E6F2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17CE05-DE35-4E31-9E26-23DFDEB9B9F9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B07B22-5B62-4CA7-93CE-180DB6F4A4BB}">
      <dgm:prSet phldrT="[Текст]"/>
      <dgm:spPr/>
      <dgm:t>
        <a:bodyPr/>
        <a:lstStyle/>
        <a:p>
          <a:r>
            <a:rPr lang="uk-UA" dirty="0"/>
            <a:t>І РІВЕНЬ</a:t>
          </a:r>
          <a:endParaRPr lang="ru-RU" dirty="0"/>
        </a:p>
      </dgm:t>
    </dgm:pt>
    <dgm:pt modelId="{1B76BB6A-3CB4-43F3-B3F2-DBDAB431B979}" type="parTrans" cxnId="{43AFFF01-931F-4D29-B8E6-4E4456ACCF74}">
      <dgm:prSet/>
      <dgm:spPr/>
      <dgm:t>
        <a:bodyPr/>
        <a:lstStyle/>
        <a:p>
          <a:endParaRPr lang="ru-RU"/>
        </a:p>
      </dgm:t>
    </dgm:pt>
    <dgm:pt modelId="{409CF296-C566-4E6F-9FF5-923BE4578D33}" type="sibTrans" cxnId="{43AFFF01-931F-4D29-B8E6-4E4456ACCF74}">
      <dgm:prSet/>
      <dgm:spPr/>
      <dgm:t>
        <a:bodyPr/>
        <a:lstStyle/>
        <a:p>
          <a:endParaRPr lang="ru-RU"/>
        </a:p>
      </dgm:t>
    </dgm:pt>
    <dgm:pt modelId="{C49F752E-5ED3-4D4B-8C37-8FBFFCD70F9E}">
      <dgm:prSet phldrT="[Текст]"/>
      <dgm:spPr/>
      <dgm:t>
        <a:bodyPr/>
        <a:lstStyle/>
        <a:p>
          <a:r>
            <a:rPr lang="uk-UA" dirty="0"/>
            <a:t>Не створюється інклюзивний клас, створюється КППС,ІПР, увага психолога та логопеда ЗЗСО</a:t>
          </a:r>
          <a:endParaRPr lang="ru-RU" dirty="0"/>
        </a:p>
      </dgm:t>
    </dgm:pt>
    <dgm:pt modelId="{6E4E89E4-2CD2-498E-995A-F6BE3A0DBF17}" type="parTrans" cxnId="{B0FA2357-D4A0-4F93-89D0-16C7FA391C0A}">
      <dgm:prSet/>
      <dgm:spPr/>
      <dgm:t>
        <a:bodyPr/>
        <a:lstStyle/>
        <a:p>
          <a:endParaRPr lang="ru-RU"/>
        </a:p>
      </dgm:t>
    </dgm:pt>
    <dgm:pt modelId="{D994C3B5-AFFD-4AFA-9D03-83D5FA1D62E5}" type="sibTrans" cxnId="{B0FA2357-D4A0-4F93-89D0-16C7FA391C0A}">
      <dgm:prSet/>
      <dgm:spPr/>
      <dgm:t>
        <a:bodyPr/>
        <a:lstStyle/>
        <a:p>
          <a:endParaRPr lang="ru-RU"/>
        </a:p>
      </dgm:t>
    </dgm:pt>
    <dgm:pt modelId="{738ECF49-F371-48D5-8B99-BF2A3F48E24C}">
      <dgm:prSet phldrT="[Текст]"/>
      <dgm:spPr/>
      <dgm:t>
        <a:bodyPr/>
        <a:lstStyle/>
        <a:p>
          <a:r>
            <a:rPr lang="uk-UA" dirty="0"/>
            <a:t>Фінансування закупівлі обладнання не здійснюється</a:t>
          </a:r>
          <a:endParaRPr lang="ru-RU" dirty="0"/>
        </a:p>
      </dgm:t>
    </dgm:pt>
    <dgm:pt modelId="{D6365DEE-76BE-4436-B958-80497A92B6BE}" type="parTrans" cxnId="{E41CA7D2-4301-42F1-B7B1-5F442B34696D}">
      <dgm:prSet/>
      <dgm:spPr/>
      <dgm:t>
        <a:bodyPr/>
        <a:lstStyle/>
        <a:p>
          <a:endParaRPr lang="ru-RU"/>
        </a:p>
      </dgm:t>
    </dgm:pt>
    <dgm:pt modelId="{8ECBC426-02B5-4331-8592-EF218A987D48}" type="sibTrans" cxnId="{E41CA7D2-4301-42F1-B7B1-5F442B34696D}">
      <dgm:prSet/>
      <dgm:spPr/>
      <dgm:t>
        <a:bodyPr/>
        <a:lstStyle/>
        <a:p>
          <a:endParaRPr lang="ru-RU"/>
        </a:p>
      </dgm:t>
    </dgm:pt>
    <dgm:pt modelId="{7382CD73-E883-4302-999C-A7B6013319B5}">
      <dgm:prSet phldrT="[Текст]"/>
      <dgm:spPr/>
      <dgm:t>
        <a:bodyPr/>
        <a:lstStyle/>
        <a:p>
          <a:r>
            <a:rPr lang="uk-UA" dirty="0"/>
            <a:t>ІІ РІВЕНЬ</a:t>
          </a:r>
          <a:endParaRPr lang="ru-RU" dirty="0"/>
        </a:p>
      </dgm:t>
    </dgm:pt>
    <dgm:pt modelId="{479DCAAE-57A8-4C85-ABD9-D058683E6802}" type="parTrans" cxnId="{0F79C9E4-FB20-44B9-9E27-D24B1C2E17BB}">
      <dgm:prSet/>
      <dgm:spPr/>
      <dgm:t>
        <a:bodyPr/>
        <a:lstStyle/>
        <a:p>
          <a:endParaRPr lang="ru-RU"/>
        </a:p>
      </dgm:t>
    </dgm:pt>
    <dgm:pt modelId="{5D92AEAF-DE13-45CA-BD28-0E0D7FC868B4}" type="sibTrans" cxnId="{0F79C9E4-FB20-44B9-9E27-D24B1C2E17BB}">
      <dgm:prSet/>
      <dgm:spPr/>
      <dgm:t>
        <a:bodyPr/>
        <a:lstStyle/>
        <a:p>
          <a:endParaRPr lang="ru-RU"/>
        </a:p>
      </dgm:t>
    </dgm:pt>
    <dgm:pt modelId="{3EB3B902-7D8A-4789-917D-528BD3A39034}">
      <dgm:prSet phldrT="[Текст]"/>
      <dgm:spPr/>
      <dgm:t>
        <a:bodyPr/>
        <a:lstStyle/>
        <a:p>
          <a:r>
            <a:rPr lang="uk-UA" dirty="0"/>
            <a:t>Створюється інклюзивний клас, КППС,ІПР, </a:t>
          </a:r>
          <a:r>
            <a:rPr lang="uk-UA" dirty="0" err="1"/>
            <a:t>ІНП</a:t>
          </a:r>
          <a:r>
            <a:rPr lang="uk-UA" dirty="0"/>
            <a:t>, асистент вчителя </a:t>
          </a:r>
          <a:endParaRPr lang="ru-RU" dirty="0"/>
        </a:p>
      </dgm:t>
    </dgm:pt>
    <dgm:pt modelId="{3BCE447A-9B16-4347-9A71-07C62856F474}" type="parTrans" cxnId="{F4F12836-C566-4B75-B02A-C72B83D5C764}">
      <dgm:prSet/>
      <dgm:spPr/>
      <dgm:t>
        <a:bodyPr/>
        <a:lstStyle/>
        <a:p>
          <a:endParaRPr lang="ru-RU"/>
        </a:p>
      </dgm:t>
    </dgm:pt>
    <dgm:pt modelId="{2089E7F1-9A99-41C6-A42E-4F38386F26B7}" type="sibTrans" cxnId="{F4F12836-C566-4B75-B02A-C72B83D5C764}">
      <dgm:prSet/>
      <dgm:spPr/>
      <dgm:t>
        <a:bodyPr/>
        <a:lstStyle/>
        <a:p>
          <a:endParaRPr lang="ru-RU"/>
        </a:p>
      </dgm:t>
    </dgm:pt>
    <dgm:pt modelId="{BA7B2C10-5641-4FD3-8715-EE21B92AE05D}">
      <dgm:prSet phldrT="[Текст]"/>
      <dgm:spPr/>
      <dgm:t>
        <a:bodyPr/>
        <a:lstStyle/>
        <a:p>
          <a:r>
            <a:rPr lang="uk-UA" dirty="0"/>
            <a:t>Закупівля обладнання на 10%, до 2 год КРЗ на тиждень </a:t>
          </a:r>
          <a:endParaRPr lang="ru-RU" dirty="0"/>
        </a:p>
      </dgm:t>
    </dgm:pt>
    <dgm:pt modelId="{F5679C9E-E514-44DB-AC24-0C8EC64B12D0}" type="parTrans" cxnId="{AB1C4A69-BCF6-48C5-A1F8-88CCD37653A5}">
      <dgm:prSet/>
      <dgm:spPr/>
      <dgm:t>
        <a:bodyPr/>
        <a:lstStyle/>
        <a:p>
          <a:endParaRPr lang="ru-RU"/>
        </a:p>
      </dgm:t>
    </dgm:pt>
    <dgm:pt modelId="{56939B98-02B7-437F-AB52-099415557289}" type="sibTrans" cxnId="{AB1C4A69-BCF6-48C5-A1F8-88CCD37653A5}">
      <dgm:prSet/>
      <dgm:spPr/>
      <dgm:t>
        <a:bodyPr/>
        <a:lstStyle/>
        <a:p>
          <a:endParaRPr lang="ru-RU"/>
        </a:p>
      </dgm:t>
    </dgm:pt>
    <dgm:pt modelId="{DD682451-7DDA-4313-840F-18FC3D476901}">
      <dgm:prSet phldrT="[Текст]"/>
      <dgm:spPr/>
      <dgm:t>
        <a:bodyPr/>
        <a:lstStyle/>
        <a:p>
          <a:r>
            <a:rPr lang="uk-UA" dirty="0"/>
            <a:t>ІІІ РІВЕНЬ </a:t>
          </a:r>
          <a:endParaRPr lang="ru-RU" dirty="0"/>
        </a:p>
      </dgm:t>
    </dgm:pt>
    <dgm:pt modelId="{215BCF7F-18AC-43F4-8E41-4B6004AC7AE7}" type="parTrans" cxnId="{F0DD0090-EC9B-49E5-9078-C6276998C28C}">
      <dgm:prSet/>
      <dgm:spPr/>
      <dgm:t>
        <a:bodyPr/>
        <a:lstStyle/>
        <a:p>
          <a:endParaRPr lang="ru-RU"/>
        </a:p>
      </dgm:t>
    </dgm:pt>
    <dgm:pt modelId="{04273B5B-A19A-4181-B4C9-36657051B6FC}" type="sibTrans" cxnId="{F0DD0090-EC9B-49E5-9078-C6276998C28C}">
      <dgm:prSet/>
      <dgm:spPr/>
      <dgm:t>
        <a:bodyPr/>
        <a:lstStyle/>
        <a:p>
          <a:endParaRPr lang="ru-RU"/>
        </a:p>
      </dgm:t>
    </dgm:pt>
    <dgm:pt modelId="{97C4135B-6ABA-476E-A889-04442891DCB6}">
      <dgm:prSet phldrT="[Текст]"/>
      <dgm:spPr/>
      <dgm:t>
        <a:bodyPr/>
        <a:lstStyle/>
        <a:p>
          <a:r>
            <a:rPr lang="uk-UA" dirty="0"/>
            <a:t>Створюється інклюзивний клас, КППС,ІПР, </a:t>
          </a:r>
          <a:r>
            <a:rPr lang="uk-UA" dirty="0" err="1"/>
            <a:t>ІНП</a:t>
          </a:r>
          <a:r>
            <a:rPr lang="uk-UA" dirty="0"/>
            <a:t>, асистент вчителя при потребі  асистент учня </a:t>
          </a:r>
          <a:endParaRPr lang="ru-RU" dirty="0"/>
        </a:p>
      </dgm:t>
    </dgm:pt>
    <dgm:pt modelId="{5447E38B-D232-496A-95D0-4012E9ADD73A}" type="parTrans" cxnId="{5D19B6D6-F354-4863-A2F6-A303295E0224}">
      <dgm:prSet/>
      <dgm:spPr/>
      <dgm:t>
        <a:bodyPr/>
        <a:lstStyle/>
        <a:p>
          <a:endParaRPr lang="ru-RU"/>
        </a:p>
      </dgm:t>
    </dgm:pt>
    <dgm:pt modelId="{597B5963-F69B-4C3C-83A9-B9F54CBF110A}" type="sibTrans" cxnId="{5D19B6D6-F354-4863-A2F6-A303295E0224}">
      <dgm:prSet/>
      <dgm:spPr/>
      <dgm:t>
        <a:bodyPr/>
        <a:lstStyle/>
        <a:p>
          <a:endParaRPr lang="ru-RU"/>
        </a:p>
      </dgm:t>
    </dgm:pt>
    <dgm:pt modelId="{87F42AE6-D3D0-48EC-BEA2-FE003AD179E0}">
      <dgm:prSet phldrT="[Текст]"/>
      <dgm:spPr/>
      <dgm:t>
        <a:bodyPr/>
        <a:lstStyle/>
        <a:p>
          <a:r>
            <a:rPr lang="uk-UA" dirty="0"/>
            <a:t>Закупівля обладнання на 20%, до 4 год КРЗ на тиждень </a:t>
          </a:r>
          <a:endParaRPr lang="ru-RU" dirty="0"/>
        </a:p>
      </dgm:t>
    </dgm:pt>
    <dgm:pt modelId="{66983673-F788-4E80-A61E-C133A8ED2A38}" type="parTrans" cxnId="{26D47D8E-FCD0-4C2B-9642-31E58C8F78DB}">
      <dgm:prSet/>
      <dgm:spPr/>
      <dgm:t>
        <a:bodyPr/>
        <a:lstStyle/>
        <a:p>
          <a:endParaRPr lang="ru-RU"/>
        </a:p>
      </dgm:t>
    </dgm:pt>
    <dgm:pt modelId="{57FF14C2-3D51-44D7-B0BF-E8827D639780}" type="sibTrans" cxnId="{26D47D8E-FCD0-4C2B-9642-31E58C8F78DB}">
      <dgm:prSet/>
      <dgm:spPr/>
      <dgm:t>
        <a:bodyPr/>
        <a:lstStyle/>
        <a:p>
          <a:endParaRPr lang="ru-RU"/>
        </a:p>
      </dgm:t>
    </dgm:pt>
    <dgm:pt modelId="{79789A31-0B41-4F1C-B83A-0148AEEA7B08}" type="pres">
      <dgm:prSet presAssocID="{EE17CE05-DE35-4E31-9E26-23DFDEB9B9F9}" presName="linear" presStyleCnt="0">
        <dgm:presLayoutVars>
          <dgm:dir/>
          <dgm:resizeHandles val="exact"/>
        </dgm:presLayoutVars>
      </dgm:prSet>
      <dgm:spPr/>
    </dgm:pt>
    <dgm:pt modelId="{4586C4B0-C631-4C7D-8B3B-21EA5A7267F2}" type="pres">
      <dgm:prSet presAssocID="{30B07B22-5B62-4CA7-93CE-180DB6F4A4BB}" presName="comp" presStyleCnt="0"/>
      <dgm:spPr/>
    </dgm:pt>
    <dgm:pt modelId="{6DE5D428-1985-4C5D-BAE2-80E7776397A4}" type="pres">
      <dgm:prSet presAssocID="{30B07B22-5B62-4CA7-93CE-180DB6F4A4BB}" presName="box" presStyleLbl="node1" presStyleIdx="0" presStyleCnt="3"/>
      <dgm:spPr/>
    </dgm:pt>
    <dgm:pt modelId="{3D90DB4A-E392-43D7-849B-EC406738F719}" type="pres">
      <dgm:prSet presAssocID="{30B07B22-5B62-4CA7-93CE-180DB6F4A4BB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AA1E521-79FC-480A-A0B3-4D01954AE3C5}" type="pres">
      <dgm:prSet presAssocID="{30B07B22-5B62-4CA7-93CE-180DB6F4A4BB}" presName="text" presStyleLbl="node1" presStyleIdx="0" presStyleCnt="3">
        <dgm:presLayoutVars>
          <dgm:bulletEnabled val="1"/>
        </dgm:presLayoutVars>
      </dgm:prSet>
      <dgm:spPr/>
    </dgm:pt>
    <dgm:pt modelId="{D23B511D-57DA-41FE-A28E-1FA6C93060DE}" type="pres">
      <dgm:prSet presAssocID="{409CF296-C566-4E6F-9FF5-923BE4578D33}" presName="spacer" presStyleCnt="0"/>
      <dgm:spPr/>
    </dgm:pt>
    <dgm:pt modelId="{B6B47AE4-57F8-4428-AC52-FDB35B0CBA74}" type="pres">
      <dgm:prSet presAssocID="{7382CD73-E883-4302-999C-A7B6013319B5}" presName="comp" presStyleCnt="0"/>
      <dgm:spPr/>
    </dgm:pt>
    <dgm:pt modelId="{A69A0002-BA7D-4113-A877-D9D8D853BF70}" type="pres">
      <dgm:prSet presAssocID="{7382CD73-E883-4302-999C-A7B6013319B5}" presName="box" presStyleLbl="node1" presStyleIdx="1" presStyleCnt="3"/>
      <dgm:spPr/>
    </dgm:pt>
    <dgm:pt modelId="{4C484142-A386-4E27-A0C9-F7F234AC4519}" type="pres">
      <dgm:prSet presAssocID="{7382CD73-E883-4302-999C-A7B6013319B5}" presName="img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8679A91-3E1C-483E-96F5-F98889DEB3A4}" type="pres">
      <dgm:prSet presAssocID="{7382CD73-E883-4302-999C-A7B6013319B5}" presName="text" presStyleLbl="node1" presStyleIdx="1" presStyleCnt="3">
        <dgm:presLayoutVars>
          <dgm:bulletEnabled val="1"/>
        </dgm:presLayoutVars>
      </dgm:prSet>
      <dgm:spPr/>
    </dgm:pt>
    <dgm:pt modelId="{70DE31A0-7FAF-48A6-B635-7AEC1EFE7A7A}" type="pres">
      <dgm:prSet presAssocID="{5D92AEAF-DE13-45CA-BD28-0E0D7FC868B4}" presName="spacer" presStyleCnt="0"/>
      <dgm:spPr/>
    </dgm:pt>
    <dgm:pt modelId="{2371B1C9-8C1F-4745-ADBD-6C4A27925C0E}" type="pres">
      <dgm:prSet presAssocID="{DD682451-7DDA-4313-840F-18FC3D476901}" presName="comp" presStyleCnt="0"/>
      <dgm:spPr/>
    </dgm:pt>
    <dgm:pt modelId="{95954844-2CA7-44E1-9D75-E5C64E08DECA}" type="pres">
      <dgm:prSet presAssocID="{DD682451-7DDA-4313-840F-18FC3D476901}" presName="box" presStyleLbl="node1" presStyleIdx="2" presStyleCnt="3"/>
      <dgm:spPr/>
    </dgm:pt>
    <dgm:pt modelId="{1E952D0E-BFD4-4EBC-9920-8BFB8045E7AA}" type="pres">
      <dgm:prSet presAssocID="{DD682451-7DDA-4313-840F-18FC3D476901}" presName="img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AC47F3C-743E-4849-9A00-7F0A48F372CC}" type="pres">
      <dgm:prSet presAssocID="{DD682451-7DDA-4313-840F-18FC3D476901}" presName="text" presStyleLbl="node1" presStyleIdx="2" presStyleCnt="3">
        <dgm:presLayoutVars>
          <dgm:bulletEnabled val="1"/>
        </dgm:presLayoutVars>
      </dgm:prSet>
      <dgm:spPr/>
    </dgm:pt>
  </dgm:ptLst>
  <dgm:cxnLst>
    <dgm:cxn modelId="{43AFFF01-931F-4D29-B8E6-4E4456ACCF74}" srcId="{EE17CE05-DE35-4E31-9E26-23DFDEB9B9F9}" destId="{30B07B22-5B62-4CA7-93CE-180DB6F4A4BB}" srcOrd="0" destOrd="0" parTransId="{1B76BB6A-3CB4-43F3-B3F2-DBDAB431B979}" sibTransId="{409CF296-C566-4E6F-9FF5-923BE4578D33}"/>
    <dgm:cxn modelId="{0E02D70A-934C-4613-B9DC-77E4B15F88F5}" type="presOf" srcId="{3EB3B902-7D8A-4789-917D-528BD3A39034}" destId="{A69A0002-BA7D-4113-A877-D9D8D853BF70}" srcOrd="0" destOrd="1" presId="urn:microsoft.com/office/officeart/2005/8/layout/vList4"/>
    <dgm:cxn modelId="{817C350C-BACB-4999-92B3-8CF27DDCE715}" type="presOf" srcId="{30B07B22-5B62-4CA7-93CE-180DB6F4A4BB}" destId="{DAA1E521-79FC-480A-A0B3-4D01954AE3C5}" srcOrd="1" destOrd="0" presId="urn:microsoft.com/office/officeart/2005/8/layout/vList4"/>
    <dgm:cxn modelId="{63FC4110-AD22-49EE-8D92-5C0E0A30B34D}" type="presOf" srcId="{87F42AE6-D3D0-48EC-BEA2-FE003AD179E0}" destId="{95954844-2CA7-44E1-9D75-E5C64E08DECA}" srcOrd="0" destOrd="2" presId="urn:microsoft.com/office/officeart/2005/8/layout/vList4"/>
    <dgm:cxn modelId="{63811820-97B8-4DA5-9EA9-AA0C663F759D}" type="presOf" srcId="{87F42AE6-D3D0-48EC-BEA2-FE003AD179E0}" destId="{3AC47F3C-743E-4849-9A00-7F0A48F372CC}" srcOrd="1" destOrd="2" presId="urn:microsoft.com/office/officeart/2005/8/layout/vList4"/>
    <dgm:cxn modelId="{A537342A-62DC-407C-BABE-DFC2911A5D68}" type="presOf" srcId="{97C4135B-6ABA-476E-A889-04442891DCB6}" destId="{3AC47F3C-743E-4849-9A00-7F0A48F372CC}" srcOrd="1" destOrd="1" presId="urn:microsoft.com/office/officeart/2005/8/layout/vList4"/>
    <dgm:cxn modelId="{F4F12836-C566-4B75-B02A-C72B83D5C764}" srcId="{7382CD73-E883-4302-999C-A7B6013319B5}" destId="{3EB3B902-7D8A-4789-917D-528BD3A39034}" srcOrd="0" destOrd="0" parTransId="{3BCE447A-9B16-4347-9A71-07C62856F474}" sibTransId="{2089E7F1-9A99-41C6-A42E-4F38386F26B7}"/>
    <dgm:cxn modelId="{F90EB13B-A0A6-4993-A2AD-62C982F408C9}" type="presOf" srcId="{738ECF49-F371-48D5-8B99-BF2A3F48E24C}" destId="{DAA1E521-79FC-480A-A0B3-4D01954AE3C5}" srcOrd="1" destOrd="2" presId="urn:microsoft.com/office/officeart/2005/8/layout/vList4"/>
    <dgm:cxn modelId="{82637D47-53C8-4C3C-80CE-404D516D1EC0}" type="presOf" srcId="{7382CD73-E883-4302-999C-A7B6013319B5}" destId="{A8679A91-3E1C-483E-96F5-F98889DEB3A4}" srcOrd="1" destOrd="0" presId="urn:microsoft.com/office/officeart/2005/8/layout/vList4"/>
    <dgm:cxn modelId="{AB1C4A69-BCF6-48C5-A1F8-88CCD37653A5}" srcId="{7382CD73-E883-4302-999C-A7B6013319B5}" destId="{BA7B2C10-5641-4FD3-8715-EE21B92AE05D}" srcOrd="1" destOrd="0" parTransId="{F5679C9E-E514-44DB-AC24-0C8EC64B12D0}" sibTransId="{56939B98-02B7-437F-AB52-099415557289}"/>
    <dgm:cxn modelId="{3B82AC6A-420F-4B84-A78A-60F88999DB01}" type="presOf" srcId="{3EB3B902-7D8A-4789-917D-528BD3A39034}" destId="{A8679A91-3E1C-483E-96F5-F98889DEB3A4}" srcOrd="1" destOrd="1" presId="urn:microsoft.com/office/officeart/2005/8/layout/vList4"/>
    <dgm:cxn modelId="{FB7ED36D-E4CB-4BBC-9D17-C68F42C7108D}" type="presOf" srcId="{97C4135B-6ABA-476E-A889-04442891DCB6}" destId="{95954844-2CA7-44E1-9D75-E5C64E08DECA}" srcOrd="0" destOrd="1" presId="urn:microsoft.com/office/officeart/2005/8/layout/vList4"/>
    <dgm:cxn modelId="{C54B6556-FDB9-45D5-966D-45B49ABB4905}" type="presOf" srcId="{30B07B22-5B62-4CA7-93CE-180DB6F4A4BB}" destId="{6DE5D428-1985-4C5D-BAE2-80E7776397A4}" srcOrd="0" destOrd="0" presId="urn:microsoft.com/office/officeart/2005/8/layout/vList4"/>
    <dgm:cxn modelId="{B0FA2357-D4A0-4F93-89D0-16C7FA391C0A}" srcId="{30B07B22-5B62-4CA7-93CE-180DB6F4A4BB}" destId="{C49F752E-5ED3-4D4B-8C37-8FBFFCD70F9E}" srcOrd="0" destOrd="0" parTransId="{6E4E89E4-2CD2-498E-995A-F6BE3A0DBF17}" sibTransId="{D994C3B5-AFFD-4AFA-9D03-83D5FA1D62E5}"/>
    <dgm:cxn modelId="{26D47D8E-FCD0-4C2B-9642-31E58C8F78DB}" srcId="{DD682451-7DDA-4313-840F-18FC3D476901}" destId="{87F42AE6-D3D0-48EC-BEA2-FE003AD179E0}" srcOrd="1" destOrd="0" parTransId="{66983673-F788-4E80-A61E-C133A8ED2A38}" sibTransId="{57FF14C2-3D51-44D7-B0BF-E8827D639780}"/>
    <dgm:cxn modelId="{F0DD0090-EC9B-49E5-9078-C6276998C28C}" srcId="{EE17CE05-DE35-4E31-9E26-23DFDEB9B9F9}" destId="{DD682451-7DDA-4313-840F-18FC3D476901}" srcOrd="2" destOrd="0" parTransId="{215BCF7F-18AC-43F4-8E41-4B6004AC7AE7}" sibTransId="{04273B5B-A19A-4181-B4C9-36657051B6FC}"/>
    <dgm:cxn modelId="{68269A95-EE37-4834-AFCB-E26D1C7C2AA5}" type="presOf" srcId="{DD682451-7DDA-4313-840F-18FC3D476901}" destId="{95954844-2CA7-44E1-9D75-E5C64E08DECA}" srcOrd="0" destOrd="0" presId="urn:microsoft.com/office/officeart/2005/8/layout/vList4"/>
    <dgm:cxn modelId="{62B084AF-0458-4829-B4C6-D60A46B568E5}" type="presOf" srcId="{DD682451-7DDA-4313-840F-18FC3D476901}" destId="{3AC47F3C-743E-4849-9A00-7F0A48F372CC}" srcOrd="1" destOrd="0" presId="urn:microsoft.com/office/officeart/2005/8/layout/vList4"/>
    <dgm:cxn modelId="{A41750B0-7BED-4F63-B57F-8F58B32FBCA3}" type="presOf" srcId="{C49F752E-5ED3-4D4B-8C37-8FBFFCD70F9E}" destId="{DAA1E521-79FC-480A-A0B3-4D01954AE3C5}" srcOrd="1" destOrd="1" presId="urn:microsoft.com/office/officeart/2005/8/layout/vList4"/>
    <dgm:cxn modelId="{FE0D88C3-2D2D-41DB-918A-FBA215F61ED3}" type="presOf" srcId="{EE17CE05-DE35-4E31-9E26-23DFDEB9B9F9}" destId="{79789A31-0B41-4F1C-B83A-0148AEEA7B08}" srcOrd="0" destOrd="0" presId="urn:microsoft.com/office/officeart/2005/8/layout/vList4"/>
    <dgm:cxn modelId="{E41CA7D2-4301-42F1-B7B1-5F442B34696D}" srcId="{30B07B22-5B62-4CA7-93CE-180DB6F4A4BB}" destId="{738ECF49-F371-48D5-8B99-BF2A3F48E24C}" srcOrd="1" destOrd="0" parTransId="{D6365DEE-76BE-4436-B958-80497A92B6BE}" sibTransId="{8ECBC426-02B5-4331-8592-EF218A987D48}"/>
    <dgm:cxn modelId="{5D19B6D6-F354-4863-A2F6-A303295E0224}" srcId="{DD682451-7DDA-4313-840F-18FC3D476901}" destId="{97C4135B-6ABA-476E-A889-04442891DCB6}" srcOrd="0" destOrd="0" parTransId="{5447E38B-D232-496A-95D0-4012E9ADD73A}" sibTransId="{597B5963-F69B-4C3C-83A9-B9F54CBF110A}"/>
    <dgm:cxn modelId="{6D82E3E2-4CF8-4521-B9CD-4AD9EDC9327E}" type="presOf" srcId="{738ECF49-F371-48D5-8B99-BF2A3F48E24C}" destId="{6DE5D428-1985-4C5D-BAE2-80E7776397A4}" srcOrd="0" destOrd="2" presId="urn:microsoft.com/office/officeart/2005/8/layout/vList4"/>
    <dgm:cxn modelId="{0F79C9E4-FB20-44B9-9E27-D24B1C2E17BB}" srcId="{EE17CE05-DE35-4E31-9E26-23DFDEB9B9F9}" destId="{7382CD73-E883-4302-999C-A7B6013319B5}" srcOrd="1" destOrd="0" parTransId="{479DCAAE-57A8-4C85-ABD9-D058683E6802}" sibTransId="{5D92AEAF-DE13-45CA-BD28-0E0D7FC868B4}"/>
    <dgm:cxn modelId="{DDDBB9E5-4C89-4D3F-91AA-AC37CB909E9C}" type="presOf" srcId="{7382CD73-E883-4302-999C-A7B6013319B5}" destId="{A69A0002-BA7D-4113-A877-D9D8D853BF70}" srcOrd="0" destOrd="0" presId="urn:microsoft.com/office/officeart/2005/8/layout/vList4"/>
    <dgm:cxn modelId="{2EE5ACE8-215C-44CB-876D-5067E723372E}" type="presOf" srcId="{BA7B2C10-5641-4FD3-8715-EE21B92AE05D}" destId="{A8679A91-3E1C-483E-96F5-F98889DEB3A4}" srcOrd="1" destOrd="2" presId="urn:microsoft.com/office/officeart/2005/8/layout/vList4"/>
    <dgm:cxn modelId="{93D771F3-4AC6-40E6-8EA0-979424C12D23}" type="presOf" srcId="{BA7B2C10-5641-4FD3-8715-EE21B92AE05D}" destId="{A69A0002-BA7D-4113-A877-D9D8D853BF70}" srcOrd="0" destOrd="2" presId="urn:microsoft.com/office/officeart/2005/8/layout/vList4"/>
    <dgm:cxn modelId="{A1F323FD-DD50-42C4-9AB8-280C4CEACCB8}" type="presOf" srcId="{C49F752E-5ED3-4D4B-8C37-8FBFFCD70F9E}" destId="{6DE5D428-1985-4C5D-BAE2-80E7776397A4}" srcOrd="0" destOrd="1" presId="urn:microsoft.com/office/officeart/2005/8/layout/vList4"/>
    <dgm:cxn modelId="{5D84076E-F00C-41A1-B3BA-EEC8B4BC58DD}" type="presParOf" srcId="{79789A31-0B41-4F1C-B83A-0148AEEA7B08}" destId="{4586C4B0-C631-4C7D-8B3B-21EA5A7267F2}" srcOrd="0" destOrd="0" presId="urn:microsoft.com/office/officeart/2005/8/layout/vList4"/>
    <dgm:cxn modelId="{982CE85C-D9C7-4DFF-B85A-B5FF79A2AD8B}" type="presParOf" srcId="{4586C4B0-C631-4C7D-8B3B-21EA5A7267F2}" destId="{6DE5D428-1985-4C5D-BAE2-80E7776397A4}" srcOrd="0" destOrd="0" presId="urn:microsoft.com/office/officeart/2005/8/layout/vList4"/>
    <dgm:cxn modelId="{35996338-2A48-4A8A-9F5B-9789ED702BF7}" type="presParOf" srcId="{4586C4B0-C631-4C7D-8B3B-21EA5A7267F2}" destId="{3D90DB4A-E392-43D7-849B-EC406738F719}" srcOrd="1" destOrd="0" presId="urn:microsoft.com/office/officeart/2005/8/layout/vList4"/>
    <dgm:cxn modelId="{3A8C8258-2842-471F-9E42-50CAB7F151B5}" type="presParOf" srcId="{4586C4B0-C631-4C7D-8B3B-21EA5A7267F2}" destId="{DAA1E521-79FC-480A-A0B3-4D01954AE3C5}" srcOrd="2" destOrd="0" presId="urn:microsoft.com/office/officeart/2005/8/layout/vList4"/>
    <dgm:cxn modelId="{C62B6BCF-81C1-4B37-9716-CB9B9EF11D26}" type="presParOf" srcId="{79789A31-0B41-4F1C-B83A-0148AEEA7B08}" destId="{D23B511D-57DA-41FE-A28E-1FA6C93060DE}" srcOrd="1" destOrd="0" presId="urn:microsoft.com/office/officeart/2005/8/layout/vList4"/>
    <dgm:cxn modelId="{526CA830-B883-4C8B-8D28-FE0473650FF3}" type="presParOf" srcId="{79789A31-0B41-4F1C-B83A-0148AEEA7B08}" destId="{B6B47AE4-57F8-4428-AC52-FDB35B0CBA74}" srcOrd="2" destOrd="0" presId="urn:microsoft.com/office/officeart/2005/8/layout/vList4"/>
    <dgm:cxn modelId="{2C792AC8-BD0C-4397-B57D-B4EDDC2EFD8F}" type="presParOf" srcId="{B6B47AE4-57F8-4428-AC52-FDB35B0CBA74}" destId="{A69A0002-BA7D-4113-A877-D9D8D853BF70}" srcOrd="0" destOrd="0" presId="urn:microsoft.com/office/officeart/2005/8/layout/vList4"/>
    <dgm:cxn modelId="{43A34C0D-5168-4052-9997-5259745292CA}" type="presParOf" srcId="{B6B47AE4-57F8-4428-AC52-FDB35B0CBA74}" destId="{4C484142-A386-4E27-A0C9-F7F234AC4519}" srcOrd="1" destOrd="0" presId="urn:microsoft.com/office/officeart/2005/8/layout/vList4"/>
    <dgm:cxn modelId="{2C7FDBEC-42E0-4770-9F51-9D1A74E93EBC}" type="presParOf" srcId="{B6B47AE4-57F8-4428-AC52-FDB35B0CBA74}" destId="{A8679A91-3E1C-483E-96F5-F98889DEB3A4}" srcOrd="2" destOrd="0" presId="urn:microsoft.com/office/officeart/2005/8/layout/vList4"/>
    <dgm:cxn modelId="{4AF6ABAA-2A4A-41C6-A374-2A68E6FC5540}" type="presParOf" srcId="{79789A31-0B41-4F1C-B83A-0148AEEA7B08}" destId="{70DE31A0-7FAF-48A6-B635-7AEC1EFE7A7A}" srcOrd="3" destOrd="0" presId="urn:microsoft.com/office/officeart/2005/8/layout/vList4"/>
    <dgm:cxn modelId="{F80EB299-9A29-48D2-939A-6638B624D3EC}" type="presParOf" srcId="{79789A31-0B41-4F1C-B83A-0148AEEA7B08}" destId="{2371B1C9-8C1F-4745-ADBD-6C4A27925C0E}" srcOrd="4" destOrd="0" presId="urn:microsoft.com/office/officeart/2005/8/layout/vList4"/>
    <dgm:cxn modelId="{727280AB-2CB5-4E5D-AD2A-05AD3FBFD775}" type="presParOf" srcId="{2371B1C9-8C1F-4745-ADBD-6C4A27925C0E}" destId="{95954844-2CA7-44E1-9D75-E5C64E08DECA}" srcOrd="0" destOrd="0" presId="urn:microsoft.com/office/officeart/2005/8/layout/vList4"/>
    <dgm:cxn modelId="{224083BA-32BD-4406-B291-1293BFA35ED2}" type="presParOf" srcId="{2371B1C9-8C1F-4745-ADBD-6C4A27925C0E}" destId="{1E952D0E-BFD4-4EBC-9920-8BFB8045E7AA}" srcOrd="1" destOrd="0" presId="urn:microsoft.com/office/officeart/2005/8/layout/vList4"/>
    <dgm:cxn modelId="{F267583A-C618-4603-AD59-AFB27B6B0552}" type="presParOf" srcId="{2371B1C9-8C1F-4745-ADBD-6C4A27925C0E}" destId="{3AC47F3C-743E-4849-9A00-7F0A48F372C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2D5CD8-AF33-4695-B982-6F46FDBE87D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4474A1-AEF2-4B6B-864E-C4094D36C908}">
      <dgm:prSet phldrT="[Текст]"/>
      <dgm:spPr/>
      <dgm:t>
        <a:bodyPr/>
        <a:lstStyle/>
        <a:p>
          <a:r>
            <a:rPr lang="uk-UA" dirty="0"/>
            <a:t>І</a:t>
          </a:r>
          <a:r>
            <a:rPr lang="en-US" dirty="0"/>
            <a:t>V </a:t>
          </a:r>
          <a:r>
            <a:rPr lang="uk-UA" dirty="0"/>
            <a:t> РІВЕНЬ</a:t>
          </a:r>
          <a:endParaRPr lang="ru-RU" dirty="0"/>
        </a:p>
      </dgm:t>
    </dgm:pt>
    <dgm:pt modelId="{0EDB0450-C8F2-47AB-861F-77FC128F29F7}" type="parTrans" cxnId="{5F035F7A-7F0F-4849-9377-53EDA8C828E6}">
      <dgm:prSet/>
      <dgm:spPr/>
      <dgm:t>
        <a:bodyPr/>
        <a:lstStyle/>
        <a:p>
          <a:endParaRPr lang="ru-RU"/>
        </a:p>
      </dgm:t>
    </dgm:pt>
    <dgm:pt modelId="{4967ED9B-9F2A-483C-84A8-CF7C00117CF9}" type="sibTrans" cxnId="{5F035F7A-7F0F-4849-9377-53EDA8C828E6}">
      <dgm:prSet/>
      <dgm:spPr/>
      <dgm:t>
        <a:bodyPr/>
        <a:lstStyle/>
        <a:p>
          <a:endParaRPr lang="ru-RU"/>
        </a:p>
      </dgm:t>
    </dgm:pt>
    <dgm:pt modelId="{C5F628C9-87F3-4B42-B32E-41D64CE8E671}">
      <dgm:prSet phldrT="[Текст]"/>
      <dgm:spPr/>
      <dgm:t>
        <a:bodyPr/>
        <a:lstStyle/>
        <a:p>
          <a:r>
            <a:rPr lang="uk-UA" dirty="0"/>
            <a:t>Створюється інклюзивний клас, КППС,ІПР, </a:t>
          </a:r>
          <a:r>
            <a:rPr lang="uk-UA" dirty="0" err="1"/>
            <a:t>ІНП</a:t>
          </a:r>
          <a:r>
            <a:rPr lang="uk-UA" dirty="0"/>
            <a:t>, асистент вчителя ,  асистент учня </a:t>
          </a:r>
          <a:endParaRPr lang="ru-RU" dirty="0"/>
        </a:p>
      </dgm:t>
    </dgm:pt>
    <dgm:pt modelId="{9A2F5B1B-9BDD-4699-9BA4-E3BE241AAB92}" type="parTrans" cxnId="{142A9159-C97F-41CF-B2C1-9D066B22ADA8}">
      <dgm:prSet/>
      <dgm:spPr/>
      <dgm:t>
        <a:bodyPr/>
        <a:lstStyle/>
        <a:p>
          <a:endParaRPr lang="ru-RU"/>
        </a:p>
      </dgm:t>
    </dgm:pt>
    <dgm:pt modelId="{E2FD80B3-30FF-49DC-9D31-E167A7227BA2}" type="sibTrans" cxnId="{142A9159-C97F-41CF-B2C1-9D066B22ADA8}">
      <dgm:prSet/>
      <dgm:spPr/>
      <dgm:t>
        <a:bodyPr/>
        <a:lstStyle/>
        <a:p>
          <a:endParaRPr lang="ru-RU"/>
        </a:p>
      </dgm:t>
    </dgm:pt>
    <dgm:pt modelId="{13465389-0CC6-4AA2-857B-D461014677F1}">
      <dgm:prSet phldrT="[Текст]"/>
      <dgm:spPr/>
      <dgm:t>
        <a:bodyPr/>
        <a:lstStyle/>
        <a:p>
          <a:r>
            <a:rPr lang="uk-UA" dirty="0"/>
            <a:t> </a:t>
          </a:r>
          <a:endParaRPr lang="ru-RU" dirty="0"/>
        </a:p>
      </dgm:t>
    </dgm:pt>
    <dgm:pt modelId="{AA1A5886-AC0A-46E8-A7C8-3C568ECDC2D9}" type="parTrans" cxnId="{B451A170-DEA8-46BC-A0B5-FDCF77C1D8E1}">
      <dgm:prSet/>
      <dgm:spPr/>
      <dgm:t>
        <a:bodyPr/>
        <a:lstStyle/>
        <a:p>
          <a:endParaRPr lang="ru-RU"/>
        </a:p>
      </dgm:t>
    </dgm:pt>
    <dgm:pt modelId="{EFB383A3-5334-4F7C-903A-87649152C2D9}" type="sibTrans" cxnId="{B451A170-DEA8-46BC-A0B5-FDCF77C1D8E1}">
      <dgm:prSet/>
      <dgm:spPr/>
      <dgm:t>
        <a:bodyPr/>
        <a:lstStyle/>
        <a:p>
          <a:endParaRPr lang="ru-RU"/>
        </a:p>
      </dgm:t>
    </dgm:pt>
    <dgm:pt modelId="{9E87AC7F-DD5B-4A99-A163-5D69C88479F4}">
      <dgm:prSet phldrT="[Текст]"/>
      <dgm:spPr/>
      <dgm:t>
        <a:bodyPr/>
        <a:lstStyle/>
        <a:p>
          <a:r>
            <a:rPr lang="en-US" dirty="0"/>
            <a:t>V </a:t>
          </a:r>
          <a:r>
            <a:rPr lang="uk-UA" dirty="0"/>
            <a:t>РІВЕНЬ</a:t>
          </a:r>
          <a:endParaRPr lang="ru-RU" dirty="0"/>
        </a:p>
      </dgm:t>
    </dgm:pt>
    <dgm:pt modelId="{4EDEB511-374B-4023-BA7C-449AFE069326}" type="parTrans" cxnId="{33B7545C-A4AA-4BC2-9A1C-C495FBC9082E}">
      <dgm:prSet/>
      <dgm:spPr/>
      <dgm:t>
        <a:bodyPr/>
        <a:lstStyle/>
        <a:p>
          <a:endParaRPr lang="ru-RU"/>
        </a:p>
      </dgm:t>
    </dgm:pt>
    <dgm:pt modelId="{F5ED4976-9A97-40BE-8FF4-760666B5D993}" type="sibTrans" cxnId="{33B7545C-A4AA-4BC2-9A1C-C495FBC9082E}">
      <dgm:prSet/>
      <dgm:spPr/>
      <dgm:t>
        <a:bodyPr/>
        <a:lstStyle/>
        <a:p>
          <a:endParaRPr lang="ru-RU"/>
        </a:p>
      </dgm:t>
    </dgm:pt>
    <dgm:pt modelId="{B2799C37-DBF5-4B0D-A68C-4588191409C0}">
      <dgm:prSet phldrT="[Текст]"/>
      <dgm:spPr/>
      <dgm:t>
        <a:bodyPr/>
        <a:lstStyle/>
        <a:p>
          <a:r>
            <a:rPr lang="uk-UA" dirty="0"/>
            <a:t>Створюється інклюзивний клас, КППС,ІПР, </a:t>
          </a:r>
          <a:r>
            <a:rPr lang="uk-UA" dirty="0" err="1"/>
            <a:t>ІНП</a:t>
          </a:r>
          <a:r>
            <a:rPr lang="uk-UA" dirty="0"/>
            <a:t>, асистент вчителя ,  асистент учня </a:t>
          </a:r>
          <a:endParaRPr lang="ru-RU" dirty="0"/>
        </a:p>
      </dgm:t>
    </dgm:pt>
    <dgm:pt modelId="{09ADC7D4-AA39-415A-AC21-E46B731DDBDD}" type="parTrans" cxnId="{21D335A2-E8D7-4A86-98A4-F906892BF75F}">
      <dgm:prSet/>
      <dgm:spPr/>
      <dgm:t>
        <a:bodyPr/>
        <a:lstStyle/>
        <a:p>
          <a:endParaRPr lang="ru-RU"/>
        </a:p>
      </dgm:t>
    </dgm:pt>
    <dgm:pt modelId="{6D504516-704E-4E4D-9E6B-B080F370AA05}" type="sibTrans" cxnId="{21D335A2-E8D7-4A86-98A4-F906892BF75F}">
      <dgm:prSet/>
      <dgm:spPr/>
      <dgm:t>
        <a:bodyPr/>
        <a:lstStyle/>
        <a:p>
          <a:endParaRPr lang="ru-RU"/>
        </a:p>
      </dgm:t>
    </dgm:pt>
    <dgm:pt modelId="{0EFA695B-E001-47DB-BD2C-20D2CEF96168}">
      <dgm:prSet phldrT="[Текст]"/>
      <dgm:spPr/>
      <dgm:t>
        <a:bodyPr/>
        <a:lstStyle/>
        <a:p>
          <a:r>
            <a:rPr lang="uk-UA" dirty="0"/>
            <a:t> </a:t>
          </a:r>
          <a:endParaRPr lang="ru-RU" dirty="0"/>
        </a:p>
      </dgm:t>
    </dgm:pt>
    <dgm:pt modelId="{A92F200A-5F2F-408B-A63C-A727ACA362FD}" type="parTrans" cxnId="{355EC19F-482A-45DF-912C-E0AC5571E9A0}">
      <dgm:prSet/>
      <dgm:spPr/>
      <dgm:t>
        <a:bodyPr/>
        <a:lstStyle/>
        <a:p>
          <a:endParaRPr lang="ru-RU"/>
        </a:p>
      </dgm:t>
    </dgm:pt>
    <dgm:pt modelId="{9AE17B6B-7C29-4347-9D1C-1E3D5B320951}" type="sibTrans" cxnId="{355EC19F-482A-45DF-912C-E0AC5571E9A0}">
      <dgm:prSet/>
      <dgm:spPr/>
      <dgm:t>
        <a:bodyPr/>
        <a:lstStyle/>
        <a:p>
          <a:endParaRPr lang="ru-RU"/>
        </a:p>
      </dgm:t>
    </dgm:pt>
    <dgm:pt modelId="{F92F61DC-66C2-4E62-A0A8-967DCEEBEE8C}">
      <dgm:prSet/>
      <dgm:spPr/>
      <dgm:t>
        <a:bodyPr/>
        <a:lstStyle/>
        <a:p>
          <a:r>
            <a:rPr lang="uk-UA" dirty="0"/>
            <a:t>Закупівля обладнання на 35%, до 6 год КРЗ на тиждень </a:t>
          </a:r>
          <a:endParaRPr lang="ru-RU" dirty="0"/>
        </a:p>
      </dgm:t>
    </dgm:pt>
    <dgm:pt modelId="{BEFD6291-ED03-44AD-ADA6-044D5A954CF0}" type="parTrans" cxnId="{98621266-9739-4D24-80A3-B6FDCB1DFD1D}">
      <dgm:prSet/>
      <dgm:spPr/>
      <dgm:t>
        <a:bodyPr/>
        <a:lstStyle/>
        <a:p>
          <a:endParaRPr lang="ru-RU"/>
        </a:p>
      </dgm:t>
    </dgm:pt>
    <dgm:pt modelId="{0F5FC24D-407B-4250-BD13-DA728C5A4D3C}" type="sibTrans" cxnId="{98621266-9739-4D24-80A3-B6FDCB1DFD1D}">
      <dgm:prSet/>
      <dgm:spPr/>
      <dgm:t>
        <a:bodyPr/>
        <a:lstStyle/>
        <a:p>
          <a:endParaRPr lang="ru-RU"/>
        </a:p>
      </dgm:t>
    </dgm:pt>
    <dgm:pt modelId="{42BB68D2-9DE6-4124-BA10-80272FD2F9CC}">
      <dgm:prSet/>
      <dgm:spPr/>
      <dgm:t>
        <a:bodyPr/>
        <a:lstStyle/>
        <a:p>
          <a:r>
            <a:rPr lang="uk-UA" dirty="0"/>
            <a:t>Закупівля обладнання на 35%, до 8 год КРЗ на тиждень </a:t>
          </a:r>
          <a:endParaRPr lang="ru-RU" dirty="0"/>
        </a:p>
      </dgm:t>
    </dgm:pt>
    <dgm:pt modelId="{13E03D4D-6A04-4852-82C2-9BD4D46C0C4F}" type="parTrans" cxnId="{2289C867-484E-42C2-82C4-B4DCFAFFF273}">
      <dgm:prSet/>
      <dgm:spPr/>
      <dgm:t>
        <a:bodyPr/>
        <a:lstStyle/>
        <a:p>
          <a:endParaRPr lang="ru-RU"/>
        </a:p>
      </dgm:t>
    </dgm:pt>
    <dgm:pt modelId="{A77B651D-0200-4200-BF28-D77662F3CC3E}" type="sibTrans" cxnId="{2289C867-484E-42C2-82C4-B4DCFAFFF273}">
      <dgm:prSet/>
      <dgm:spPr/>
      <dgm:t>
        <a:bodyPr/>
        <a:lstStyle/>
        <a:p>
          <a:endParaRPr lang="ru-RU"/>
        </a:p>
      </dgm:t>
    </dgm:pt>
    <dgm:pt modelId="{6D45C4C5-D85D-4675-8631-85E0DB7E8ED5}" type="pres">
      <dgm:prSet presAssocID="{612D5CD8-AF33-4695-B982-6F46FDBE87DD}" presName="linear" presStyleCnt="0">
        <dgm:presLayoutVars>
          <dgm:dir/>
          <dgm:resizeHandles val="exact"/>
        </dgm:presLayoutVars>
      </dgm:prSet>
      <dgm:spPr/>
    </dgm:pt>
    <dgm:pt modelId="{C3D5097A-37B5-4EB7-8C99-08E10ACD1D30}" type="pres">
      <dgm:prSet presAssocID="{214474A1-AEF2-4B6B-864E-C4094D36C908}" presName="comp" presStyleCnt="0"/>
      <dgm:spPr/>
    </dgm:pt>
    <dgm:pt modelId="{69158D8A-296E-4364-B594-7CBEF92F84DC}" type="pres">
      <dgm:prSet presAssocID="{214474A1-AEF2-4B6B-864E-C4094D36C908}" presName="box" presStyleLbl="node1" presStyleIdx="0" presStyleCnt="2"/>
      <dgm:spPr/>
    </dgm:pt>
    <dgm:pt modelId="{7F9C9300-CD9A-4885-9AB0-8269998FB2FA}" type="pres">
      <dgm:prSet presAssocID="{214474A1-AEF2-4B6B-864E-C4094D36C908}" presName="img" presStyleLbl="fgImgPlace1" presStyleIdx="0" presStyleCnt="2"/>
      <dgm:spPr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531E8696-4157-4625-81D5-2068D1CC9883}" type="pres">
      <dgm:prSet presAssocID="{214474A1-AEF2-4B6B-864E-C4094D36C908}" presName="text" presStyleLbl="node1" presStyleIdx="0" presStyleCnt="2">
        <dgm:presLayoutVars>
          <dgm:bulletEnabled val="1"/>
        </dgm:presLayoutVars>
      </dgm:prSet>
      <dgm:spPr/>
    </dgm:pt>
    <dgm:pt modelId="{F9426FB3-BB96-46AC-A360-A8D741BFA863}" type="pres">
      <dgm:prSet presAssocID="{4967ED9B-9F2A-483C-84A8-CF7C00117CF9}" presName="spacer" presStyleCnt="0"/>
      <dgm:spPr/>
    </dgm:pt>
    <dgm:pt modelId="{1AE6EC38-2BDB-4463-A23B-0D1339314D63}" type="pres">
      <dgm:prSet presAssocID="{9E87AC7F-DD5B-4A99-A163-5D69C88479F4}" presName="comp" presStyleCnt="0"/>
      <dgm:spPr/>
    </dgm:pt>
    <dgm:pt modelId="{558D3CB2-5488-448F-B496-7B4583E938B4}" type="pres">
      <dgm:prSet presAssocID="{9E87AC7F-DD5B-4A99-A163-5D69C88479F4}" presName="box" presStyleLbl="node1" presStyleIdx="1" presStyleCnt="2"/>
      <dgm:spPr/>
    </dgm:pt>
    <dgm:pt modelId="{C009AD6F-EA42-47D9-94E8-4C1F235EFB2B}" type="pres">
      <dgm:prSet presAssocID="{9E87AC7F-DD5B-4A99-A163-5D69C88479F4}" presName="img" presStyleLbl="fgImgPlace1" presStyleIdx="1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2FDDAAB-16C4-4B40-9E72-A93A3731F7DA}" type="pres">
      <dgm:prSet presAssocID="{9E87AC7F-DD5B-4A99-A163-5D69C88479F4}" presName="text" presStyleLbl="node1" presStyleIdx="1" presStyleCnt="2">
        <dgm:presLayoutVars>
          <dgm:bulletEnabled val="1"/>
        </dgm:presLayoutVars>
      </dgm:prSet>
      <dgm:spPr/>
    </dgm:pt>
  </dgm:ptLst>
  <dgm:cxnLst>
    <dgm:cxn modelId="{171FE31C-2268-4436-95B9-607E1D2CB830}" type="presOf" srcId="{0EFA695B-E001-47DB-BD2C-20D2CEF96168}" destId="{22FDDAAB-16C4-4B40-9E72-A93A3731F7DA}" srcOrd="1" destOrd="3" presId="urn:microsoft.com/office/officeart/2005/8/layout/vList4"/>
    <dgm:cxn modelId="{5922AC23-6E6F-4CFC-9B5B-545219964D31}" type="presOf" srcId="{42BB68D2-9DE6-4124-BA10-80272FD2F9CC}" destId="{22FDDAAB-16C4-4B40-9E72-A93A3731F7DA}" srcOrd="1" destOrd="2" presId="urn:microsoft.com/office/officeart/2005/8/layout/vList4"/>
    <dgm:cxn modelId="{B6B6E036-B679-4A52-AAE8-59BF64B9A13C}" type="presOf" srcId="{B2799C37-DBF5-4B0D-A68C-4588191409C0}" destId="{22FDDAAB-16C4-4B40-9E72-A93A3731F7DA}" srcOrd="1" destOrd="1" presId="urn:microsoft.com/office/officeart/2005/8/layout/vList4"/>
    <dgm:cxn modelId="{787E165C-D38B-4F5F-B2DE-912C420C3466}" type="presOf" srcId="{13465389-0CC6-4AA2-857B-D461014677F1}" destId="{69158D8A-296E-4364-B594-7CBEF92F84DC}" srcOrd="0" destOrd="3" presId="urn:microsoft.com/office/officeart/2005/8/layout/vList4"/>
    <dgm:cxn modelId="{33B7545C-A4AA-4BC2-9A1C-C495FBC9082E}" srcId="{612D5CD8-AF33-4695-B982-6F46FDBE87DD}" destId="{9E87AC7F-DD5B-4A99-A163-5D69C88479F4}" srcOrd="1" destOrd="0" parTransId="{4EDEB511-374B-4023-BA7C-449AFE069326}" sibTransId="{F5ED4976-9A97-40BE-8FF4-760666B5D993}"/>
    <dgm:cxn modelId="{98621266-9739-4D24-80A3-B6FDCB1DFD1D}" srcId="{214474A1-AEF2-4B6B-864E-C4094D36C908}" destId="{F92F61DC-66C2-4E62-A0A8-967DCEEBEE8C}" srcOrd="1" destOrd="0" parTransId="{BEFD6291-ED03-44AD-ADA6-044D5A954CF0}" sibTransId="{0F5FC24D-407B-4250-BD13-DA728C5A4D3C}"/>
    <dgm:cxn modelId="{2289C867-484E-42C2-82C4-B4DCFAFFF273}" srcId="{9E87AC7F-DD5B-4A99-A163-5D69C88479F4}" destId="{42BB68D2-9DE6-4124-BA10-80272FD2F9CC}" srcOrd="1" destOrd="0" parTransId="{13E03D4D-6A04-4852-82C2-9BD4D46C0C4F}" sibTransId="{A77B651D-0200-4200-BF28-D77662F3CC3E}"/>
    <dgm:cxn modelId="{5511F36A-6798-4924-A204-4C4A34FB85A8}" type="presOf" srcId="{0EFA695B-E001-47DB-BD2C-20D2CEF96168}" destId="{558D3CB2-5488-448F-B496-7B4583E938B4}" srcOrd="0" destOrd="3" presId="urn:microsoft.com/office/officeart/2005/8/layout/vList4"/>
    <dgm:cxn modelId="{B41F8B6B-88B0-4921-A532-DC9837E79014}" type="presOf" srcId="{F92F61DC-66C2-4E62-A0A8-967DCEEBEE8C}" destId="{69158D8A-296E-4364-B594-7CBEF92F84DC}" srcOrd="0" destOrd="2" presId="urn:microsoft.com/office/officeart/2005/8/layout/vList4"/>
    <dgm:cxn modelId="{B451A170-DEA8-46BC-A0B5-FDCF77C1D8E1}" srcId="{214474A1-AEF2-4B6B-864E-C4094D36C908}" destId="{13465389-0CC6-4AA2-857B-D461014677F1}" srcOrd="2" destOrd="0" parTransId="{AA1A5886-AC0A-46E8-A7C8-3C568ECDC2D9}" sibTransId="{EFB383A3-5334-4F7C-903A-87649152C2D9}"/>
    <dgm:cxn modelId="{142A9159-C97F-41CF-B2C1-9D066B22ADA8}" srcId="{214474A1-AEF2-4B6B-864E-C4094D36C908}" destId="{C5F628C9-87F3-4B42-B32E-41D64CE8E671}" srcOrd="0" destOrd="0" parTransId="{9A2F5B1B-9BDD-4699-9BA4-E3BE241AAB92}" sibTransId="{E2FD80B3-30FF-49DC-9D31-E167A7227BA2}"/>
    <dgm:cxn modelId="{5F035F7A-7F0F-4849-9377-53EDA8C828E6}" srcId="{612D5CD8-AF33-4695-B982-6F46FDBE87DD}" destId="{214474A1-AEF2-4B6B-864E-C4094D36C908}" srcOrd="0" destOrd="0" parTransId="{0EDB0450-C8F2-47AB-861F-77FC128F29F7}" sibTransId="{4967ED9B-9F2A-483C-84A8-CF7C00117CF9}"/>
    <dgm:cxn modelId="{2931FD94-9CCE-4F4F-915E-DBE952E38BED}" type="presOf" srcId="{13465389-0CC6-4AA2-857B-D461014677F1}" destId="{531E8696-4157-4625-81D5-2068D1CC9883}" srcOrd="1" destOrd="3" presId="urn:microsoft.com/office/officeart/2005/8/layout/vList4"/>
    <dgm:cxn modelId="{01717296-38B3-4885-AD3B-C673A4739361}" type="presOf" srcId="{9E87AC7F-DD5B-4A99-A163-5D69C88479F4}" destId="{22FDDAAB-16C4-4B40-9E72-A93A3731F7DA}" srcOrd="1" destOrd="0" presId="urn:microsoft.com/office/officeart/2005/8/layout/vList4"/>
    <dgm:cxn modelId="{476C1B9F-796A-4C35-B952-8978920D3714}" type="presOf" srcId="{B2799C37-DBF5-4B0D-A68C-4588191409C0}" destId="{558D3CB2-5488-448F-B496-7B4583E938B4}" srcOrd="0" destOrd="1" presId="urn:microsoft.com/office/officeart/2005/8/layout/vList4"/>
    <dgm:cxn modelId="{355EC19F-482A-45DF-912C-E0AC5571E9A0}" srcId="{9E87AC7F-DD5B-4A99-A163-5D69C88479F4}" destId="{0EFA695B-E001-47DB-BD2C-20D2CEF96168}" srcOrd="2" destOrd="0" parTransId="{A92F200A-5F2F-408B-A63C-A727ACA362FD}" sibTransId="{9AE17B6B-7C29-4347-9D1C-1E3D5B320951}"/>
    <dgm:cxn modelId="{21D335A2-E8D7-4A86-98A4-F906892BF75F}" srcId="{9E87AC7F-DD5B-4A99-A163-5D69C88479F4}" destId="{B2799C37-DBF5-4B0D-A68C-4588191409C0}" srcOrd="0" destOrd="0" parTransId="{09ADC7D4-AA39-415A-AC21-E46B731DDBDD}" sibTransId="{6D504516-704E-4E4D-9E6B-B080F370AA05}"/>
    <dgm:cxn modelId="{98F1EBAB-7C28-46A9-86E4-FA80973DDA8A}" type="presOf" srcId="{612D5CD8-AF33-4695-B982-6F46FDBE87DD}" destId="{6D45C4C5-D85D-4675-8631-85E0DB7E8ED5}" srcOrd="0" destOrd="0" presId="urn:microsoft.com/office/officeart/2005/8/layout/vList4"/>
    <dgm:cxn modelId="{8AB605B7-6B2E-4AE8-BC1E-7A3AB10EF2A1}" type="presOf" srcId="{F92F61DC-66C2-4E62-A0A8-967DCEEBEE8C}" destId="{531E8696-4157-4625-81D5-2068D1CC9883}" srcOrd="1" destOrd="2" presId="urn:microsoft.com/office/officeart/2005/8/layout/vList4"/>
    <dgm:cxn modelId="{84865FBD-873C-47C0-BCFC-C04F208C0F2D}" type="presOf" srcId="{9E87AC7F-DD5B-4A99-A163-5D69C88479F4}" destId="{558D3CB2-5488-448F-B496-7B4583E938B4}" srcOrd="0" destOrd="0" presId="urn:microsoft.com/office/officeart/2005/8/layout/vList4"/>
    <dgm:cxn modelId="{BD7C2CC8-9D25-4346-B75F-02910898549C}" type="presOf" srcId="{214474A1-AEF2-4B6B-864E-C4094D36C908}" destId="{69158D8A-296E-4364-B594-7CBEF92F84DC}" srcOrd="0" destOrd="0" presId="urn:microsoft.com/office/officeart/2005/8/layout/vList4"/>
    <dgm:cxn modelId="{CE38B7E9-E313-4D67-BD6D-6E550AAA0289}" type="presOf" srcId="{214474A1-AEF2-4B6B-864E-C4094D36C908}" destId="{531E8696-4157-4625-81D5-2068D1CC9883}" srcOrd="1" destOrd="0" presId="urn:microsoft.com/office/officeart/2005/8/layout/vList4"/>
    <dgm:cxn modelId="{331FC6EC-93EE-42EC-A4B7-32180624874F}" type="presOf" srcId="{42BB68D2-9DE6-4124-BA10-80272FD2F9CC}" destId="{558D3CB2-5488-448F-B496-7B4583E938B4}" srcOrd="0" destOrd="2" presId="urn:microsoft.com/office/officeart/2005/8/layout/vList4"/>
    <dgm:cxn modelId="{230D22FF-5C96-4AC4-BE3B-92632C04D9D7}" type="presOf" srcId="{C5F628C9-87F3-4B42-B32E-41D64CE8E671}" destId="{531E8696-4157-4625-81D5-2068D1CC9883}" srcOrd="1" destOrd="1" presId="urn:microsoft.com/office/officeart/2005/8/layout/vList4"/>
    <dgm:cxn modelId="{6E7863FF-43CD-41DE-AA19-9322EBBAAAE2}" type="presOf" srcId="{C5F628C9-87F3-4B42-B32E-41D64CE8E671}" destId="{69158D8A-296E-4364-B594-7CBEF92F84DC}" srcOrd="0" destOrd="1" presId="urn:microsoft.com/office/officeart/2005/8/layout/vList4"/>
    <dgm:cxn modelId="{FC2EA149-2BCB-4951-8FF9-709BF6AFE298}" type="presParOf" srcId="{6D45C4C5-D85D-4675-8631-85E0DB7E8ED5}" destId="{C3D5097A-37B5-4EB7-8C99-08E10ACD1D30}" srcOrd="0" destOrd="0" presId="urn:microsoft.com/office/officeart/2005/8/layout/vList4"/>
    <dgm:cxn modelId="{9F887B18-6F7D-4730-92FE-699FEB49B101}" type="presParOf" srcId="{C3D5097A-37B5-4EB7-8C99-08E10ACD1D30}" destId="{69158D8A-296E-4364-B594-7CBEF92F84DC}" srcOrd="0" destOrd="0" presId="urn:microsoft.com/office/officeart/2005/8/layout/vList4"/>
    <dgm:cxn modelId="{1DE6A5FD-63A4-418D-9450-FBAF8AFDC123}" type="presParOf" srcId="{C3D5097A-37B5-4EB7-8C99-08E10ACD1D30}" destId="{7F9C9300-CD9A-4885-9AB0-8269998FB2FA}" srcOrd="1" destOrd="0" presId="urn:microsoft.com/office/officeart/2005/8/layout/vList4"/>
    <dgm:cxn modelId="{6D03FCAA-04B0-4054-9198-19B20DE29CA2}" type="presParOf" srcId="{C3D5097A-37B5-4EB7-8C99-08E10ACD1D30}" destId="{531E8696-4157-4625-81D5-2068D1CC9883}" srcOrd="2" destOrd="0" presId="urn:microsoft.com/office/officeart/2005/8/layout/vList4"/>
    <dgm:cxn modelId="{8419C763-5241-417C-BD63-0FF13E6325B8}" type="presParOf" srcId="{6D45C4C5-D85D-4675-8631-85E0DB7E8ED5}" destId="{F9426FB3-BB96-46AC-A360-A8D741BFA863}" srcOrd="1" destOrd="0" presId="urn:microsoft.com/office/officeart/2005/8/layout/vList4"/>
    <dgm:cxn modelId="{E92AF002-2C13-4890-999D-477BF9B42388}" type="presParOf" srcId="{6D45C4C5-D85D-4675-8631-85E0DB7E8ED5}" destId="{1AE6EC38-2BDB-4463-A23B-0D1339314D63}" srcOrd="2" destOrd="0" presId="urn:microsoft.com/office/officeart/2005/8/layout/vList4"/>
    <dgm:cxn modelId="{4BAE58A7-9F1A-4719-8E3B-2F0A7698B0C5}" type="presParOf" srcId="{1AE6EC38-2BDB-4463-A23B-0D1339314D63}" destId="{558D3CB2-5488-448F-B496-7B4583E938B4}" srcOrd="0" destOrd="0" presId="urn:microsoft.com/office/officeart/2005/8/layout/vList4"/>
    <dgm:cxn modelId="{AA9D3FFB-3975-49B0-B921-F9C145A3B2F4}" type="presParOf" srcId="{1AE6EC38-2BDB-4463-A23B-0D1339314D63}" destId="{C009AD6F-EA42-47D9-94E8-4C1F235EFB2B}" srcOrd="1" destOrd="0" presId="urn:microsoft.com/office/officeart/2005/8/layout/vList4"/>
    <dgm:cxn modelId="{2B70D557-401D-45A7-99D1-8FD1CC28527C}" type="presParOf" srcId="{1AE6EC38-2BDB-4463-A23B-0D1339314D63}" destId="{22FDDAAB-16C4-4B40-9E72-A93A3731F7D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132D6-33E3-4303-89E9-81E4E5F40EDB}">
      <dsp:nvSpPr>
        <dsp:cNvPr id="0" name=""/>
        <dsp:cNvSpPr/>
      </dsp:nvSpPr>
      <dsp:spPr>
        <a:xfrm rot="5400000">
          <a:off x="-213497" y="215670"/>
          <a:ext cx="1423319" cy="9963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 </a:t>
          </a:r>
        </a:p>
      </dsp:txBody>
      <dsp:txXfrm rot="-5400000">
        <a:off x="2" y="500334"/>
        <a:ext cx="996323" cy="426996"/>
      </dsp:txXfrm>
    </dsp:sp>
    <dsp:sp modelId="{09D2C360-E0F3-44D9-A651-FBFB15724258}">
      <dsp:nvSpPr>
        <dsp:cNvPr id="0" name=""/>
        <dsp:cNvSpPr/>
      </dsp:nvSpPr>
      <dsp:spPr>
        <a:xfrm rot="5400000">
          <a:off x="3209789" y="-2211293"/>
          <a:ext cx="925157" cy="53520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noProof="0" dirty="0"/>
            <a:t>Інтелектуальні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noProof="0" dirty="0"/>
            <a:t>Функціональні (сенсорні, моторні, мовленнєві)</a:t>
          </a:r>
        </a:p>
      </dsp:txBody>
      <dsp:txXfrm rot="-5400000">
        <a:off x="996323" y="47335"/>
        <a:ext cx="5306927" cy="834833"/>
      </dsp:txXfrm>
    </dsp:sp>
    <dsp:sp modelId="{FAC7707C-40C5-4439-8744-3E45CC3177A0}">
      <dsp:nvSpPr>
        <dsp:cNvPr id="0" name=""/>
        <dsp:cNvSpPr/>
      </dsp:nvSpPr>
      <dsp:spPr>
        <a:xfrm rot="5400000">
          <a:off x="-213497" y="1442556"/>
          <a:ext cx="1423319" cy="9963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 </a:t>
          </a:r>
        </a:p>
      </dsp:txBody>
      <dsp:txXfrm rot="-5400000">
        <a:off x="2" y="1727220"/>
        <a:ext cx="996323" cy="426996"/>
      </dsp:txXfrm>
    </dsp:sp>
    <dsp:sp modelId="{E31942F9-63F0-4FC3-A456-DC21DFA3D567}">
      <dsp:nvSpPr>
        <dsp:cNvPr id="0" name=""/>
        <dsp:cNvSpPr/>
      </dsp:nvSpPr>
      <dsp:spPr>
        <a:xfrm rot="5400000">
          <a:off x="3209789" y="-984407"/>
          <a:ext cx="925157" cy="53520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noProof="0" dirty="0"/>
            <a:t>Фізичні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noProof="0" dirty="0"/>
            <a:t>Навчальні</a:t>
          </a:r>
        </a:p>
      </dsp:txBody>
      <dsp:txXfrm rot="-5400000">
        <a:off x="996323" y="1274221"/>
        <a:ext cx="5306927" cy="834833"/>
      </dsp:txXfrm>
    </dsp:sp>
    <dsp:sp modelId="{FF358954-0495-4473-AD1B-53FFC832FD40}">
      <dsp:nvSpPr>
        <dsp:cNvPr id="0" name=""/>
        <dsp:cNvSpPr/>
      </dsp:nvSpPr>
      <dsp:spPr>
        <a:xfrm rot="5400000">
          <a:off x="-213497" y="2669443"/>
          <a:ext cx="1423319" cy="9963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 </a:t>
          </a:r>
        </a:p>
      </dsp:txBody>
      <dsp:txXfrm rot="-5400000">
        <a:off x="2" y="2954107"/>
        <a:ext cx="996323" cy="426996"/>
      </dsp:txXfrm>
    </dsp:sp>
    <dsp:sp modelId="{7485165D-AA24-4AD6-BD66-7EA26660C757}">
      <dsp:nvSpPr>
        <dsp:cNvPr id="0" name=""/>
        <dsp:cNvSpPr/>
      </dsp:nvSpPr>
      <dsp:spPr>
        <a:xfrm rot="5400000">
          <a:off x="3209789" y="242479"/>
          <a:ext cx="925157" cy="53520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noProof="0" dirty="0" err="1"/>
            <a:t>Соціоадаптаційні</a:t>
          </a:r>
          <a:r>
            <a:rPr lang="uk-UA" sz="1700" kern="1200" noProof="0" dirty="0"/>
            <a:t>/соціокультурні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 </a:t>
          </a:r>
        </a:p>
      </dsp:txBody>
      <dsp:txXfrm rot="-5400000">
        <a:off x="996323" y="2501107"/>
        <a:ext cx="5306927" cy="8348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9CD7B8-67B1-4647-856F-583F8A866157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000" kern="1200" noProof="0" dirty="0"/>
            <a:t>Поодинокі незначні труднощі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 </a:t>
          </a:r>
        </a:p>
      </dsp:txBody>
      <dsp:txXfrm rot="-5400000">
        <a:off x="2194561" y="184100"/>
        <a:ext cx="3850293" cy="945456"/>
      </dsp:txXfrm>
    </dsp:sp>
    <dsp:sp modelId="{1498250A-615D-4C9B-A145-23E979538BE2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noProof="0" dirty="0"/>
            <a:t>Рівень підтримки 1</a:t>
          </a:r>
        </a:p>
      </dsp:txBody>
      <dsp:txXfrm>
        <a:off x="63934" y="65918"/>
        <a:ext cx="2066692" cy="1181819"/>
      </dsp:txXfrm>
    </dsp:sp>
    <dsp:sp modelId="{FFE7A4D9-DE6C-4E8C-B152-9A41D179500F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000" kern="1200" noProof="0" dirty="0"/>
            <a:t>Труднощі легкого ступеня прояву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 </a:t>
          </a:r>
        </a:p>
      </dsp:txBody>
      <dsp:txXfrm rot="-5400000">
        <a:off x="2194561" y="1559271"/>
        <a:ext cx="3850293" cy="945456"/>
      </dsp:txXfrm>
    </dsp:sp>
    <dsp:sp modelId="{41ACCE17-74A3-4DE0-A236-2A6792FEBD14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noProof="0" dirty="0"/>
            <a:t>Рівень підтримки </a:t>
          </a:r>
          <a:r>
            <a:rPr lang="ru-RU" sz="2700" kern="1200" dirty="0"/>
            <a:t>2</a:t>
          </a:r>
        </a:p>
      </dsp:txBody>
      <dsp:txXfrm>
        <a:off x="63934" y="1441090"/>
        <a:ext cx="2066692" cy="1181819"/>
      </dsp:txXfrm>
    </dsp:sp>
    <dsp:sp modelId="{B23599E9-7FF9-4948-A532-D5505B641CB3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000" kern="1200" noProof="0" dirty="0"/>
            <a:t>Труднощі помірного ступеня прояву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 </a:t>
          </a:r>
        </a:p>
      </dsp:txBody>
      <dsp:txXfrm rot="-5400000">
        <a:off x="2194561" y="2934443"/>
        <a:ext cx="3850293" cy="945456"/>
      </dsp:txXfrm>
    </dsp:sp>
    <dsp:sp modelId="{E1622BE3-9695-4CD2-A80A-1B6B702DF036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noProof="0" dirty="0"/>
            <a:t>Рівень підтримки 3</a:t>
          </a:r>
        </a:p>
      </dsp:txBody>
      <dsp:txXfrm>
        <a:off x="63934" y="2816262"/>
        <a:ext cx="2066692" cy="11818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309EF-F243-4ED9-86DB-6792686894A2}">
      <dsp:nvSpPr>
        <dsp:cNvPr id="0" name=""/>
        <dsp:cNvSpPr/>
      </dsp:nvSpPr>
      <dsp:spPr>
        <a:xfrm rot="5400000">
          <a:off x="3352323" y="-959475"/>
          <a:ext cx="1585912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600" kern="1200" noProof="0" dirty="0"/>
            <a:t>Труднощі тяжкого ступеня прояву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 </a:t>
          </a:r>
        </a:p>
      </dsp:txBody>
      <dsp:txXfrm rot="-5400000">
        <a:off x="2194559" y="275707"/>
        <a:ext cx="3824022" cy="1431076"/>
      </dsp:txXfrm>
    </dsp:sp>
    <dsp:sp modelId="{812F17C9-5812-4925-BE54-EEC7259B71E6}">
      <dsp:nvSpPr>
        <dsp:cNvPr id="0" name=""/>
        <dsp:cNvSpPr/>
      </dsp:nvSpPr>
      <dsp:spPr>
        <a:xfrm>
          <a:off x="0" y="49"/>
          <a:ext cx="2194560" cy="1982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900" kern="1200" noProof="0" dirty="0"/>
            <a:t>Рівень підтримки 4</a:t>
          </a:r>
        </a:p>
      </dsp:txBody>
      <dsp:txXfrm>
        <a:off x="96772" y="96821"/>
        <a:ext cx="2001016" cy="1788846"/>
      </dsp:txXfrm>
    </dsp:sp>
    <dsp:sp modelId="{A9931C8F-7B78-49CE-9794-F160325E6F29}">
      <dsp:nvSpPr>
        <dsp:cNvPr id="0" name=""/>
        <dsp:cNvSpPr/>
      </dsp:nvSpPr>
      <dsp:spPr>
        <a:xfrm rot="5400000">
          <a:off x="3352323" y="1122035"/>
          <a:ext cx="1585912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600" kern="1200" noProof="0" dirty="0"/>
            <a:t>Труднощі найтяжчого ступеня прояву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 </a:t>
          </a:r>
        </a:p>
      </dsp:txBody>
      <dsp:txXfrm rot="-5400000">
        <a:off x="2194559" y="2357217"/>
        <a:ext cx="3824022" cy="1431076"/>
      </dsp:txXfrm>
    </dsp:sp>
    <dsp:sp modelId="{9936971D-CA04-42E4-8D13-D6BA0D6AEE87}">
      <dsp:nvSpPr>
        <dsp:cNvPr id="0" name=""/>
        <dsp:cNvSpPr/>
      </dsp:nvSpPr>
      <dsp:spPr>
        <a:xfrm>
          <a:off x="0" y="2081559"/>
          <a:ext cx="2194560" cy="1982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900" kern="1200" noProof="0" dirty="0"/>
            <a:t>Рівень підтримки 5</a:t>
          </a:r>
        </a:p>
      </dsp:txBody>
      <dsp:txXfrm>
        <a:off x="96772" y="2178331"/>
        <a:ext cx="2001016" cy="17888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5D428-1985-4C5D-BAE2-80E7776397A4}">
      <dsp:nvSpPr>
        <dsp:cNvPr id="0" name=""/>
        <dsp:cNvSpPr/>
      </dsp:nvSpPr>
      <dsp:spPr>
        <a:xfrm>
          <a:off x="0" y="0"/>
          <a:ext cx="60960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І РІВЕНЬ</a:t>
          </a:r>
          <a:endParaRPr lang="ru-RU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Не створюється інклюзивний клас, створюється КППС,ІПР, увага психолога та логопеда ЗЗСО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Фінансування закупівлі обладнання не здійснюється</a:t>
          </a:r>
          <a:endParaRPr lang="ru-RU" sz="1400" kern="1200" dirty="0"/>
        </a:p>
      </dsp:txBody>
      <dsp:txXfrm>
        <a:off x="1346200" y="0"/>
        <a:ext cx="4749800" cy="1269999"/>
      </dsp:txXfrm>
    </dsp:sp>
    <dsp:sp modelId="{3D90DB4A-E392-43D7-849B-EC406738F719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9A0002-BA7D-4113-A877-D9D8D853BF70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ІІ РІВЕНЬ</a:t>
          </a:r>
          <a:endParaRPr lang="ru-RU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Створюється інклюзивний клас, КППС,ІПР, </a:t>
          </a:r>
          <a:r>
            <a:rPr lang="uk-UA" sz="1400" kern="1200" dirty="0" err="1"/>
            <a:t>ІНП</a:t>
          </a:r>
          <a:r>
            <a:rPr lang="uk-UA" sz="1400" kern="1200" dirty="0"/>
            <a:t>, асистент вчителя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Закупівля обладнання на 10%, до 2 год КРЗ на тиждень </a:t>
          </a:r>
          <a:endParaRPr lang="ru-RU" sz="1400" kern="1200" dirty="0"/>
        </a:p>
      </dsp:txBody>
      <dsp:txXfrm>
        <a:off x="1346200" y="1396999"/>
        <a:ext cx="4749800" cy="1269999"/>
      </dsp:txXfrm>
    </dsp:sp>
    <dsp:sp modelId="{4C484142-A386-4E27-A0C9-F7F234AC4519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954844-2CA7-44E1-9D75-E5C64E08DECA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ІІІ РІВЕНЬ </a:t>
          </a:r>
          <a:endParaRPr lang="ru-RU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Створюється інклюзивний клас, КППС,ІПР, </a:t>
          </a:r>
          <a:r>
            <a:rPr lang="uk-UA" sz="1400" kern="1200" dirty="0" err="1"/>
            <a:t>ІНП</a:t>
          </a:r>
          <a:r>
            <a:rPr lang="uk-UA" sz="1400" kern="1200" dirty="0"/>
            <a:t>, асистент вчителя при потребі  асистент учня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Закупівля обладнання на 20%, до 4 год КРЗ на тиждень </a:t>
          </a:r>
          <a:endParaRPr lang="ru-RU" sz="1400" kern="1200" dirty="0"/>
        </a:p>
      </dsp:txBody>
      <dsp:txXfrm>
        <a:off x="1346200" y="2793999"/>
        <a:ext cx="4749800" cy="1269999"/>
      </dsp:txXfrm>
    </dsp:sp>
    <dsp:sp modelId="{1E952D0E-BFD4-4EBC-9920-8BFB8045E7AA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58D8A-296E-4364-B594-7CBEF92F84DC}">
      <dsp:nvSpPr>
        <dsp:cNvPr id="0" name=""/>
        <dsp:cNvSpPr/>
      </dsp:nvSpPr>
      <dsp:spPr>
        <a:xfrm>
          <a:off x="0" y="0"/>
          <a:ext cx="6096000" cy="193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І</a:t>
          </a:r>
          <a:r>
            <a:rPr lang="en-US" sz="2200" kern="1200" dirty="0"/>
            <a:t>V </a:t>
          </a:r>
          <a:r>
            <a:rPr lang="uk-UA" sz="2200" kern="1200" dirty="0"/>
            <a:t> РІВЕНЬ</a:t>
          </a:r>
          <a:endParaRPr lang="ru-RU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Створюється інклюзивний клас, КППС,ІПР, </a:t>
          </a:r>
          <a:r>
            <a:rPr lang="uk-UA" sz="1700" kern="1200" dirty="0" err="1"/>
            <a:t>ІНП</a:t>
          </a:r>
          <a:r>
            <a:rPr lang="uk-UA" sz="1700" kern="1200" dirty="0"/>
            <a:t>, асистент вчителя ,  асистент учня 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Закупівля обладнання на 35%, до 6 год КРЗ на тиждень 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 </a:t>
          </a:r>
          <a:endParaRPr lang="ru-RU" sz="1700" kern="1200" dirty="0"/>
        </a:p>
      </dsp:txBody>
      <dsp:txXfrm>
        <a:off x="1412676" y="0"/>
        <a:ext cx="4683323" cy="1934765"/>
      </dsp:txXfrm>
    </dsp:sp>
    <dsp:sp modelId="{7F9C9300-CD9A-4885-9AB0-8269998FB2FA}">
      <dsp:nvSpPr>
        <dsp:cNvPr id="0" name=""/>
        <dsp:cNvSpPr/>
      </dsp:nvSpPr>
      <dsp:spPr>
        <a:xfrm>
          <a:off x="193476" y="193476"/>
          <a:ext cx="1219200" cy="15478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8D3CB2-5488-448F-B496-7B4583E938B4}">
      <dsp:nvSpPr>
        <dsp:cNvPr id="0" name=""/>
        <dsp:cNvSpPr/>
      </dsp:nvSpPr>
      <dsp:spPr>
        <a:xfrm>
          <a:off x="0" y="2128242"/>
          <a:ext cx="6096000" cy="193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 </a:t>
          </a:r>
          <a:r>
            <a:rPr lang="uk-UA" sz="2200" kern="1200" dirty="0"/>
            <a:t>РІВЕНЬ</a:t>
          </a:r>
          <a:endParaRPr lang="ru-RU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Створюється інклюзивний клас, КППС,ІПР, </a:t>
          </a:r>
          <a:r>
            <a:rPr lang="uk-UA" sz="1700" kern="1200" dirty="0" err="1"/>
            <a:t>ІНП</a:t>
          </a:r>
          <a:r>
            <a:rPr lang="uk-UA" sz="1700" kern="1200" dirty="0"/>
            <a:t>, асистент вчителя ,  асистент учня 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Закупівля обладнання на 35%, до 8 год КРЗ на тиждень 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 </a:t>
          </a:r>
          <a:endParaRPr lang="ru-RU" sz="1700" kern="1200" dirty="0"/>
        </a:p>
      </dsp:txBody>
      <dsp:txXfrm>
        <a:off x="1412676" y="2128242"/>
        <a:ext cx="4683323" cy="1934765"/>
      </dsp:txXfrm>
    </dsp:sp>
    <dsp:sp modelId="{C009AD6F-EA42-47D9-94E8-4C1F235EFB2B}">
      <dsp:nvSpPr>
        <dsp:cNvPr id="0" name=""/>
        <dsp:cNvSpPr/>
      </dsp:nvSpPr>
      <dsp:spPr>
        <a:xfrm>
          <a:off x="193476" y="2321718"/>
          <a:ext cx="1219200" cy="15478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624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31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906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76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1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825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63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47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11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393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2881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98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1420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705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326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75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DE7A1-FE37-49B0-9A26-01FCDAB654F1}" type="datetimeFigureOut">
              <a:rPr lang="ru-RU" smtClean="0"/>
              <a:pPr/>
              <a:t>ср 07.09.22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4623FD-1A51-4DC5-A6DB-D9C571B039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45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eb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679" y="1196752"/>
            <a:ext cx="8253442" cy="2662436"/>
          </a:xfrm>
        </p:spPr>
        <p:txBody>
          <a:bodyPr>
            <a:noAutofit/>
          </a:bodyPr>
          <a:lstStyle/>
          <a:p>
            <a:pPr algn="ctr"/>
            <a:r>
              <a:rPr lang="uk-UA" sz="4800" dirty="0">
                <a:solidFill>
                  <a:srgbClr val="7030A0"/>
                </a:solidFill>
              </a:rPr>
              <a:t>Категорії</a:t>
            </a:r>
            <a:r>
              <a:rPr lang="ru-RU" sz="4800" dirty="0">
                <a:solidFill>
                  <a:srgbClr val="7030A0"/>
                </a:solidFill>
              </a:rPr>
              <a:t> (</a:t>
            </a:r>
            <a:r>
              <a:rPr lang="uk-UA" sz="4800" dirty="0">
                <a:solidFill>
                  <a:srgbClr val="7030A0"/>
                </a:solidFill>
              </a:rPr>
              <a:t>типи</a:t>
            </a:r>
            <a:r>
              <a:rPr lang="ru-RU" sz="4800" dirty="0">
                <a:solidFill>
                  <a:srgbClr val="7030A0"/>
                </a:solidFill>
              </a:rPr>
              <a:t>) </a:t>
            </a:r>
            <a:r>
              <a:rPr lang="uk-UA" sz="4800" dirty="0">
                <a:solidFill>
                  <a:srgbClr val="7030A0"/>
                </a:solidFill>
              </a:rPr>
              <a:t>особливих освітніх потреб(труднощів</a:t>
            </a:r>
            <a:r>
              <a:rPr lang="ru-RU" sz="4800" dirty="0">
                <a:solidFill>
                  <a:srgbClr val="7030A0"/>
                </a:solidFill>
              </a:rPr>
              <a:t>). </a:t>
            </a:r>
            <a:r>
              <a:rPr lang="uk-UA" sz="4800" dirty="0">
                <a:solidFill>
                  <a:srgbClr val="7030A0"/>
                </a:solidFill>
              </a:rPr>
              <a:t>Рівні підтримки</a:t>
            </a:r>
            <a:r>
              <a:rPr lang="ru-RU" sz="48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23688" y="4610100"/>
            <a:ext cx="4680192" cy="1752600"/>
          </a:xfrm>
        </p:spPr>
        <p:txBody>
          <a:bodyPr>
            <a:normAutofit/>
          </a:bodyPr>
          <a:lstStyle/>
          <a:p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Підготувала: </a:t>
            </a:r>
          </a:p>
          <a:p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Трухан Альона Григорівна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2CA7CE-1306-4411-B24D-F437C9F9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5D12FA3-5C12-4442-AEA5-D0C4CD5B6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985"/>
            <a:ext cx="9156373" cy="5256584"/>
          </a:xfrm>
        </p:spPr>
      </p:pic>
    </p:spTree>
    <p:extLst>
      <p:ext uri="{BB962C8B-B14F-4D97-AF65-F5344CB8AC3E}">
        <p14:creationId xmlns:p14="http://schemas.microsoft.com/office/powerpoint/2010/main" val="3105327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26C42-358F-48B4-BC57-33EC4FD13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C0B5C45-81E2-4A9F-99C6-115C9E065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7" y="611831"/>
            <a:ext cx="9113205" cy="5122355"/>
          </a:xfrm>
        </p:spPr>
      </p:pic>
    </p:spTree>
    <p:extLst>
      <p:ext uri="{BB962C8B-B14F-4D97-AF65-F5344CB8AC3E}">
        <p14:creationId xmlns:p14="http://schemas.microsoft.com/office/powerpoint/2010/main" val="294349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59EF8-11B2-4BB8-9863-8D5C5789D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DC423F-CBD1-4A27-824F-D423EDDFA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" y="609600"/>
            <a:ext cx="9097347" cy="5113441"/>
          </a:xfrm>
        </p:spPr>
      </p:pic>
    </p:spTree>
    <p:extLst>
      <p:ext uri="{BB962C8B-B14F-4D97-AF65-F5344CB8AC3E}">
        <p14:creationId xmlns:p14="http://schemas.microsoft.com/office/powerpoint/2010/main" val="1858275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C12315-6170-4F18-83D8-58EDE0D03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6F3F0E1-D829-415B-83E2-39BEFA9DD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95" y="609600"/>
            <a:ext cx="9149795" cy="5142922"/>
          </a:xfrm>
        </p:spPr>
      </p:pic>
    </p:spTree>
    <p:extLst>
      <p:ext uri="{BB962C8B-B14F-4D97-AF65-F5344CB8AC3E}">
        <p14:creationId xmlns:p14="http://schemas.microsoft.com/office/powerpoint/2010/main" val="3592091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429684" cy="1285884"/>
          </a:xfrm>
        </p:spPr>
        <p:txBody>
          <a:bodyPr>
            <a:noAutofit/>
          </a:bodyPr>
          <a:lstStyle/>
          <a:p>
            <a:br>
              <a:rPr lang="ru-RU" sz="4000" i="1" dirty="0">
                <a:solidFill>
                  <a:srgbClr val="002060"/>
                </a:solidFill>
              </a:rPr>
            </a:br>
            <a:br>
              <a:rPr lang="ru-RU" sz="4000" i="1" dirty="0">
                <a:solidFill>
                  <a:srgbClr val="002060"/>
                </a:solidFill>
              </a:rPr>
            </a:br>
            <a:br>
              <a:rPr lang="ru-RU" sz="4000" i="1" dirty="0">
                <a:solidFill>
                  <a:srgbClr val="002060"/>
                </a:solidFill>
              </a:rPr>
            </a:br>
            <a:br>
              <a:rPr lang="ru-RU" sz="4000" i="1" dirty="0">
                <a:solidFill>
                  <a:srgbClr val="002060"/>
                </a:solidFill>
              </a:rPr>
            </a:br>
            <a:br>
              <a:rPr lang="ru-RU" sz="4000" i="1" dirty="0">
                <a:solidFill>
                  <a:srgbClr val="002060"/>
                </a:solidFill>
              </a:rPr>
            </a:br>
            <a:br>
              <a:rPr lang="ru-RU" sz="4000" i="1" dirty="0">
                <a:solidFill>
                  <a:srgbClr val="002060"/>
                </a:solidFill>
              </a:rPr>
            </a:br>
            <a:br>
              <a:rPr lang="ru-RU" sz="2000" dirty="0"/>
            </a:br>
            <a:br>
              <a:rPr lang="ru-RU" sz="4000" i="1" dirty="0">
                <a:solidFill>
                  <a:srgbClr val="002060"/>
                </a:solidFill>
              </a:rPr>
            </a:br>
            <a:endParaRPr lang="ru-RU" sz="4000" i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772816"/>
            <a:ext cx="831872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комплексної оцінки, у тому числі повторної, та здійснення системного кваліфікованого супроводу осіб у разі встановлення у них особливих освітніх потреб;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 надання рекомендацій закладам освіти щодо розроблення індивідуальної програми розвитку особи;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3) консультування батьків, інших законних представників особи з особливими освітніми потребами щодо особливостей її розвитку;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4) забезпечення участі педагогічних працівників інклюзивно-ресурсного центру:</a:t>
            </a:r>
            <a:b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діяльності команди психолого-педагогічного супроводу особи з особливими освітніми потребами;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 семінарах, тренінгах, майстер-класах для підвищення кваліфікації педагогічних працівників, обміну досвідом тощо;</a:t>
            </a:r>
            <a:br>
              <a:rPr lang="uk-UA" dirty="0"/>
            </a:b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751670" y="260648"/>
            <a:ext cx="7715304" cy="13542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i="1" dirty="0">
                <a:solidFill>
                  <a:srgbClr val="002060"/>
                </a:solidFill>
              </a:rPr>
              <a:t>Завдання інклюзивно-ресурсного </a:t>
            </a:r>
            <a:r>
              <a:rPr lang="ru-RU" sz="3200" i="1" dirty="0">
                <a:solidFill>
                  <a:srgbClr val="002060"/>
                </a:solidFill>
              </a:rPr>
              <a:t>центру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928670"/>
            <a:ext cx="82868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 залучення (у разі потреби) педагогічних працівників інклюзивно-ресурсного центру під час засідань психолого-педагогічного консиліуму у спеціальних закладах загальної середньої освіти;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6) надання психолого-педагогічних, корекційно-розвиткових та інших послуг дітям з особливими освітніми потребами: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дітям раннього та дошкільного віку, які не відвідують заклади дошкільної освіти;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дітям, які здобувають освіту у формі педагогічного патронажу;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7) визначення потреби в </a:t>
            </a:r>
            <a:r>
              <a:rPr lang="uk-UA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асистенті</a:t>
            </a: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учня та/або супроводі дитини з особливими освітніми потребами в інклюзивному класі (групі);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8) визначення рівня підтримки особи з особливими освітніми потребами в закладі освіти;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9) надання консультативної, психологічної допомоги батькам, іншим законним представникам осіб з особливими освітніми потребами у формуванні позитивної мотивації щодо розвитку таких дітей та підвищення обізнаності щодо організації їх навчання і виховання;</a:t>
            </a: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883"/>
            <a:ext cx="6347714" cy="132080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За результатами </a:t>
            </a:r>
            <a:r>
              <a:rPr lang="uk-UA" dirty="0">
                <a:solidFill>
                  <a:srgbClr val="002060"/>
                </a:solidFill>
              </a:rPr>
              <a:t>комплексної оцінки: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928802"/>
            <a:ext cx="85011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/>
              <a:t>визначаються наявність чи відсутність у особи особливих освітніх потреб та у разі їх наявності зазначається категорія (категорії) (тип (типи) її особливих освітніх потреб (труднощів) </a:t>
            </a:r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визначаються напрями, рівень та обсяг підтримки особи з особливими освітніми потребами в освітньому процесі, у тому числі обсяг психолого-педагогічних та корекційно-розвиткових послуг, які надаються особам з особливими освітніми потребами в закладах освіти (для особи з інвалідністю - з урахуванням індивідуальної програми реабілітації);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620688"/>
            <a:ext cx="82868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800" dirty="0"/>
              <a:t>надаються рекомендації щодо складення, виконання, коригування індивідуальної програми розвитку в частині надання психолого-педагогічних та корекційно-розвиткових послуг, змісту, форм та методів навчання відповідно до потенційних можливостей особи, створення належних умов для навчання залежно від порушення розвитку осіб з особливими освітніми потребами (доступність приміщень, особливості облаштування робочого місця, використання технічних засобів тощо).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01092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dirty="0">
                <a:solidFill>
                  <a:srgbClr val="002060"/>
                </a:solidFill>
              </a:rPr>
              <a:t>У разі встановлення фахівцями інклюзивно-ресурсного центру наявності у особи особливих освітніх потреб висновок про комплексну оцінку є підставою для складення для неї індивідуальної програми розвитку та надання їй психолого-педагогічних та корекційно-розвиткових послуг.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523" y="155575"/>
            <a:ext cx="6347713" cy="1320800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/>
              <a:t>Категорії (типи) особливих освітніх потреб (труднощів)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8514561"/>
              </p:ext>
            </p:extLst>
          </p:nvPr>
        </p:nvGraphicFramePr>
        <p:xfrm>
          <a:off x="899592" y="24208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47192"/>
          </a:xfrm>
        </p:spPr>
        <p:txBody>
          <a:bodyPr/>
          <a:lstStyle/>
          <a:p>
            <a:pPr algn="ctr"/>
            <a:r>
              <a:rPr lang="uk-UA" dirty="0">
                <a:solidFill>
                  <a:srgbClr val="7030A0"/>
                </a:solidFill>
              </a:rPr>
              <a:t>Інтелектуальні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uk-UA" dirty="0">
                <a:solidFill>
                  <a:srgbClr val="7030A0"/>
                </a:solidFill>
              </a:rPr>
              <a:t>труднощі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556792"/>
            <a:ext cx="7272808" cy="4691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 Можуть полягати в обмеженні функціонування:</a:t>
            </a:r>
          </a:p>
          <a:p>
            <a:r>
              <a:rPr lang="uk-UA" sz="2400" dirty="0"/>
              <a:t> різного ступеня прояву передумов інтелекту (пам’яті, уваги, мислення, мовлення, вольових процесів, мотивації тощо);</a:t>
            </a:r>
          </a:p>
          <a:p>
            <a:r>
              <a:rPr lang="uk-UA" sz="2400" dirty="0"/>
              <a:t> власне інтелекту (здатності до узагальнення, абстрагування, міркування, продукування думки, судження, здатності робити висновки);</a:t>
            </a:r>
          </a:p>
          <a:p>
            <a:r>
              <a:rPr lang="uk-UA" sz="2400" dirty="0"/>
              <a:t> інвентарю інтелекту (набути знань, умінь, навичок).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297" y="395577"/>
            <a:ext cx="634771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>
                <a:solidFill>
                  <a:srgbClr val="7030A0"/>
                </a:solidFill>
              </a:rPr>
              <a:t>Функціональні (сенсорні, моторні, мовленнєві) труднощі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5F2F984-C531-4FBA-81BC-AFCF2181784F}"/>
              </a:ext>
            </a:extLst>
          </p:cNvPr>
          <p:cNvSpPr/>
          <p:nvPr/>
        </p:nvSpPr>
        <p:spPr>
          <a:xfrm>
            <a:off x="611560" y="1556792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Можуть полягати в обмеженні життєдіяльності різного ступеня прояву: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слухової функції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зорової функції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опорно-рухової (кістково-м’язової) функції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мовленнєвої функції.</a:t>
            </a:r>
          </a:p>
          <a:p>
            <a:r>
              <a:rPr lang="uk-UA" sz="2000" dirty="0"/>
              <a:t> При обмеженнях МОВЛЕННЄВОЇ функції можуть спостерігатися: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проблеми з відтворенням звуко-складової структури слова;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розбірливості мовлення;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темпу і ритму;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мелодико-інтонаційного малюнку;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характеристик голосу;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розрізнення звуків мовлення на слух;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використання словникового запасу і граматики;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 перебігу читання, письма, комунікації.</a:t>
            </a: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7030A0"/>
                </a:solidFill>
              </a:rPr>
              <a:t>Фізичні труднощі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0066" y="1484784"/>
            <a:ext cx="799839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Можуть полягати в обмеженні функціонування різного ступеня прояву: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/>
              <a:t> органів 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/>
              <a:t> кінцівок дитячого організму.</a:t>
            </a:r>
          </a:p>
          <a:p>
            <a:endParaRPr lang="uk-UA" sz="2800" dirty="0"/>
          </a:p>
        </p:txBody>
      </p:sp>
      <p:pic>
        <p:nvPicPr>
          <p:cNvPr id="4" name="Рисунок 3" descr="1d7729e9-3316-44c2-8e0d-76c56e5869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631419"/>
            <a:ext cx="5040560" cy="24482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7030A0"/>
                </a:solidFill>
              </a:rPr>
              <a:t>Навчальні труднощі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270000"/>
            <a:ext cx="79296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Можуть полягати в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/>
              <a:t>обмеженні або своєрідності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/>
              <a:t>перебігу довільних видів діяльності різного ступеня прояву (пов’язані з читанням, письмом, математикою, ін.)</a:t>
            </a:r>
          </a:p>
          <a:p>
            <a:r>
              <a:rPr lang="uk-UA" sz="2800" dirty="0"/>
              <a:t>Під «довільними видами діяльності» розуміються цілеспрямовані види діяльності, керування якими відбувається під контролем свідомості.</a:t>
            </a:r>
          </a:p>
        </p:txBody>
      </p:sp>
      <p:pic>
        <p:nvPicPr>
          <p:cNvPr id="4" name="Рисунок 3" descr="166272134_817094615542852_4408218346332162708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4909953"/>
            <a:ext cx="1909755" cy="19097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260648"/>
            <a:ext cx="830580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700" dirty="0" err="1">
                <a:solidFill>
                  <a:srgbClr val="7030A0"/>
                </a:solidFill>
              </a:rPr>
              <a:t>Соціоадаптаційні</a:t>
            </a:r>
            <a:r>
              <a:rPr lang="uk-UA" sz="2700" dirty="0">
                <a:solidFill>
                  <a:srgbClr val="7030A0"/>
                </a:solidFill>
              </a:rPr>
              <a:t>/ (особистісні, </a:t>
            </a:r>
            <a:r>
              <a:rPr lang="uk-UA" sz="2700" dirty="0" err="1">
                <a:solidFill>
                  <a:srgbClr val="7030A0"/>
                </a:solidFill>
              </a:rPr>
              <a:t>середовищні</a:t>
            </a:r>
            <a:r>
              <a:rPr lang="uk-UA" sz="2700" dirty="0">
                <a:solidFill>
                  <a:srgbClr val="7030A0"/>
                </a:solidFill>
              </a:rPr>
              <a:t> труднощі)</a:t>
            </a:r>
            <a:br>
              <a:rPr lang="uk-UA" sz="2700" dirty="0">
                <a:solidFill>
                  <a:srgbClr val="7030A0"/>
                </a:solidFill>
              </a:rPr>
            </a:br>
            <a:r>
              <a:rPr lang="uk-UA" sz="2700" dirty="0">
                <a:solidFill>
                  <a:srgbClr val="7030A0"/>
                </a:solidFill>
              </a:rPr>
              <a:t>соціокультурні (зокрема, взаємодія з представниками осередків окремих культур, отримання інформації засобами жестової мови тощо)</a:t>
            </a:r>
            <a:br>
              <a:rPr lang="ru-RU" sz="3100" dirty="0">
                <a:solidFill>
                  <a:srgbClr val="7030A0"/>
                </a:solidFill>
              </a:rPr>
            </a:br>
            <a:br>
              <a:rPr lang="ru-RU" sz="3100" dirty="0"/>
            </a:br>
            <a:br>
              <a:rPr lang="ru-RU" sz="3100" dirty="0"/>
            </a:br>
            <a:br>
              <a:rPr lang="ru-RU" sz="3100" dirty="0"/>
            </a:br>
            <a:br>
              <a:rPr lang="ru-RU" sz="3100" dirty="0"/>
            </a:br>
            <a:br>
              <a:rPr lang="ru-RU" sz="3100" dirty="0"/>
            </a:br>
            <a:br>
              <a:rPr lang="ru-RU" sz="3100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2406" y="1772816"/>
            <a:ext cx="80724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Можуть полягати в:</a:t>
            </a:r>
          </a:p>
          <a:p>
            <a:r>
              <a:rPr lang="uk-UA" sz="2400" dirty="0"/>
              <a:t> наявності бар’єрів на шляху до формування навичок:</a:t>
            </a:r>
          </a:p>
          <a:p>
            <a:r>
              <a:rPr lang="uk-UA" sz="2400" dirty="0"/>
              <a:t>✓ пристосування до умов соціального середовища;</a:t>
            </a:r>
          </a:p>
          <a:p>
            <a:r>
              <a:rPr lang="uk-UA" sz="2400" dirty="0"/>
              <a:t>✓ організації адекватної системи відносин із соціальними об’єктами;</a:t>
            </a:r>
          </a:p>
          <a:p>
            <a:r>
              <a:rPr lang="uk-UA" sz="2400" dirty="0"/>
              <a:t>✓ прояву рольової пластичності поведінки;</a:t>
            </a:r>
          </a:p>
          <a:p>
            <a:r>
              <a:rPr lang="uk-UA" sz="2400" dirty="0"/>
              <a:t>✓ інтеграції у соціальні групи;</a:t>
            </a:r>
          </a:p>
          <a:p>
            <a:r>
              <a:rPr lang="uk-UA" sz="2400" dirty="0"/>
              <a:t>✓ засвоєння стабільних соціальних умов;</a:t>
            </a:r>
          </a:p>
          <a:p>
            <a:r>
              <a:rPr lang="uk-UA" sz="2400" dirty="0"/>
              <a:t>✓ прийняття норм і цінностей нового соціального середовища;</a:t>
            </a:r>
          </a:p>
          <a:p>
            <a:r>
              <a:rPr lang="uk-UA" sz="2400" dirty="0"/>
              <a:t>✓ форм соціальної взаємодії.</a:t>
            </a:r>
          </a:p>
          <a:p>
            <a:endParaRPr lang="uk-UA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01196951"/>
              </p:ext>
            </p:extLst>
          </p:nvPr>
        </p:nvGraphicFramePr>
        <p:xfrm>
          <a:off x="1357290" y="22859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85786" y="357166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/>
          </a:p>
          <a:p>
            <a:r>
              <a:rPr lang="uk-UA" sz="2800" dirty="0"/>
              <a:t>Рівні підтримки </a:t>
            </a:r>
            <a:r>
              <a:rPr lang="uk-UA" sz="2000" dirty="0"/>
              <a:t>- обсяг тимчасової або постійної підтримки учнів в освітньому процесі відповідно до їх особливих освітніх потреб, що надається в закладі освіти;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1429027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124744"/>
            <a:ext cx="5826719" cy="1646302"/>
          </a:xfrm>
        </p:spPr>
        <p:txBody>
          <a:bodyPr>
            <a:noAutofit/>
          </a:bodyPr>
          <a:lstStyle/>
          <a:p>
            <a:pPr algn="ctr" fontAlgn="t"/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КАБІНЕТ МІНІСТРІВ УКРАЇНИ</a:t>
            </a:r>
            <a:br>
              <a:rPr lang="ru-RU" sz="20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ПОСТАНОВА</a:t>
            </a:r>
            <a:br>
              <a:rPr lang="ru-RU" sz="20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від 15 вересня 2021 р. № 957</a:t>
            </a:r>
            <a:br>
              <a:rPr lang="uk-UA" sz="20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Київ</a:t>
            </a:r>
            <a:br>
              <a:rPr lang="uk-UA" sz="20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 затвердження Порядку організації інклюзивного навчання у закладах загальної середньої освіти</a:t>
            </a:r>
            <a:br>
              <a:rPr lang="uk-UA" sz="20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700794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 </a:t>
            </a:r>
            <a:r>
              <a:rPr lang="uk-UA" dirty="0">
                <a:solidFill>
                  <a:schemeClr val="tx1"/>
                </a:solidFill>
              </a:rPr>
              <a:t>Цей Порядок визначає організаційні засади інклюзивного навчання учнів з особливими освітніми потребами за інституційною (очною (денною) формою здобуття освіти у закладах загальної середньої освіти (далі - заклади освіти)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uk-UA" dirty="0">
                <a:solidFill>
                  <a:schemeClr val="tx1"/>
                </a:solidFill>
              </a:rPr>
              <a:t>Ця постанова набирає чинності з 1 січня 2022 року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67007"/>
              </p:ext>
            </p:extLst>
          </p:nvPr>
        </p:nvGraphicFramePr>
        <p:xfrm>
          <a:off x="285720" y="1928802"/>
          <a:ext cx="8572560" cy="3000395"/>
        </p:xfrm>
        <a:graphic>
          <a:graphicData uri="http://schemas.openxmlformats.org/drawingml/2006/table">
            <a:tbl>
              <a:tblPr/>
              <a:tblGrid>
                <a:gridCol w="833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3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13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66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0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11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00395"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b="0" i="0" u="none" strike="noStrike" noProof="0">
                          <a:latin typeface="Times New Roman"/>
                        </a:rPr>
                        <a:t>Рівні надання підтрим-ки</a:t>
                      </a:r>
                      <a:endParaRPr lang="uk-UA" sz="1600" noProof="0"/>
                    </a:p>
                  </a:txBody>
                  <a:tcPr marL="9525" marR="9525" marT="9525" marB="9525">
                    <a:lnL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b="0" i="0" u="none" strike="noStrike" noProof="0">
                          <a:latin typeface="Times New Roman"/>
                        </a:rPr>
                        <a:t>Критерії</a:t>
                      </a:r>
                      <a:br>
                        <a:rPr lang="uk-UA" sz="1600" noProof="0"/>
                      </a:br>
                      <a:r>
                        <a:rPr lang="uk-UA" sz="1600" b="0" i="0" u="none" strike="noStrike" noProof="0">
                          <a:latin typeface="Times New Roman"/>
                        </a:rPr>
                        <a:t>визначення</a:t>
                      </a:r>
                      <a:endParaRPr lang="uk-UA" sz="1600" noProof="0"/>
                    </a:p>
                  </a:txBody>
                  <a:tcPr marL="9525" marR="9525" marT="9525" marB="95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b="0" i="0" u="none" strike="noStrike" noProof="0">
                          <a:latin typeface="Times New Roman"/>
                        </a:rPr>
                        <a:t>Умови забезпечення підтрим-ки</a:t>
                      </a:r>
                      <a:endParaRPr lang="uk-UA" sz="1600" noProof="0"/>
                    </a:p>
                  </a:txBody>
                  <a:tcPr marL="9525" marR="9525" marT="9525" marB="95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b="0" i="0" u="none" strike="noStrike" noProof="0">
                          <a:latin typeface="Times New Roman"/>
                        </a:rPr>
                        <a:t>Фінансове забезпечення</a:t>
                      </a:r>
                      <a:endParaRPr lang="uk-UA" sz="1600" noProof="0"/>
                    </a:p>
                  </a:txBody>
                  <a:tcPr marL="9525" marR="9525" marT="9525" marB="95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b="0" i="0" u="none" strike="noStrike" noProof="0" dirty="0">
                          <a:latin typeface="Times New Roman"/>
                        </a:rPr>
                        <a:t>Механізм отримання </a:t>
                      </a:r>
                      <a:r>
                        <a:rPr lang="uk-UA" sz="1600" b="0" i="0" u="none" strike="noStrike" noProof="0" dirty="0" err="1">
                          <a:latin typeface="Times New Roman"/>
                        </a:rPr>
                        <a:t>підтрим-ки</a:t>
                      </a:r>
                      <a:r>
                        <a:rPr lang="uk-UA" sz="1600" b="0" i="0" u="none" strike="noStrike" noProof="0" dirty="0">
                          <a:latin typeface="Times New Roman"/>
                        </a:rPr>
                        <a:t> в освітньому процесі</a:t>
                      </a:r>
                      <a:endParaRPr lang="uk-UA" sz="1600" noProof="0" dirty="0"/>
                    </a:p>
                  </a:txBody>
                  <a:tcPr marL="9525" marR="9525" marT="9525" marB="95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b="0" i="0" u="none" strike="noStrike" noProof="0">
                          <a:latin typeface="Times New Roman"/>
                        </a:rPr>
                        <a:t>Індивідуальна освітня траєкторія, механізм її реалізації</a:t>
                      </a:r>
                      <a:endParaRPr lang="uk-UA" sz="1600" noProof="0"/>
                    </a:p>
                  </a:txBody>
                  <a:tcPr marL="9525" marR="9525" marT="9525" marB="95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0" i="0" u="none" strike="noStrike" noProof="0">
                          <a:latin typeface="Times New Roman"/>
                        </a:rPr>
                        <a:t>Забезпечення допоміжними засобами для навчання</a:t>
                      </a:r>
                      <a:endParaRPr lang="uk-UA" sz="1400" noProof="0"/>
                    </a:p>
                  </a:txBody>
                  <a:tcPr marL="9525" marR="9525" marT="9525" marB="95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0" i="0" u="none" strike="noStrike" noProof="0">
                          <a:latin typeface="Times New Roman"/>
                        </a:rPr>
                        <a:t>Облаштування освітнього середови ща</a:t>
                      </a:r>
                      <a:endParaRPr lang="uk-UA" sz="1400" noProof="0"/>
                    </a:p>
                  </a:txBody>
                  <a:tcPr marL="9525" marR="9525" marT="9525" marB="95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0" i="0" u="none" strike="noStrike" noProof="0" dirty="0">
                          <a:latin typeface="Times New Roman"/>
                        </a:rPr>
                        <a:t>Проведення поточного, семестрового та  річного оцінювання та/або державної підсумкової атестації</a:t>
                      </a:r>
                      <a:endParaRPr lang="uk-UA" sz="1400" noProof="0" dirty="0"/>
                    </a:p>
                  </a:txBody>
                  <a:tcPr marL="9525" marR="9525" marT="9525" marB="95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27584" y="534552"/>
            <a:ext cx="7786742" cy="923330"/>
          </a:xfrm>
          <a:prstGeom prst="rect">
            <a:avLst/>
          </a:prstGeom>
          <a:solidFill>
            <a:srgbClr val="FFFFE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РІВНІ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підтримки в освітньому процесі у закладах загальної середньої освіти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8298943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5776110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76996"/>
            <a:ext cx="3571900" cy="1582621"/>
          </a:xfrm>
        </p:spPr>
        <p:txBody>
          <a:bodyPr>
            <a:noAutofit/>
          </a:bodyPr>
          <a:lstStyle/>
          <a:p>
            <a:r>
              <a:rPr lang="uk-UA" sz="5400" dirty="0"/>
              <a:t>Дякую за увагу!</a:t>
            </a:r>
            <a:endParaRPr lang="ru-RU" sz="5400" dirty="0"/>
          </a:p>
        </p:txBody>
      </p:sp>
      <p:pic>
        <p:nvPicPr>
          <p:cNvPr id="5" name="Рисунок 4" descr="187507736_222422242649279_4451709677105766786_n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813" b="18813"/>
          <a:stretch>
            <a:fillRect/>
          </a:stretch>
        </p:blipFill>
        <p:spPr>
          <a:xfrm rot="20907424">
            <a:off x="1197793" y="2514379"/>
            <a:ext cx="5904656" cy="3577294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3433</TotalTime>
  <Words>800</Words>
  <Application>Microsoft Office PowerPoint</Application>
  <PresentationFormat>Экран (4:3)</PresentationFormat>
  <Paragraphs>113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Times New Roman</vt:lpstr>
      <vt:lpstr>Trebuchet MS</vt:lpstr>
      <vt:lpstr>Wingdings</vt:lpstr>
      <vt:lpstr>Wingdings 3</vt:lpstr>
      <vt:lpstr>Аспект</vt:lpstr>
      <vt:lpstr>Категорії (типи) особливих освітніх потреб(труднощів). Рівні підтримки.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</vt:lpstr>
      <vt:lpstr>Презентация PowerPoint</vt:lpstr>
      <vt:lpstr>За результатами комплексної оцінки:</vt:lpstr>
      <vt:lpstr>Презентация PowerPoint</vt:lpstr>
      <vt:lpstr>У разі встановлення фахівцями інклюзивно-ресурсного центру наявності у особи особливих освітніх потреб висновок про комплексну оцінку є підставою для складення для неї індивідуальної програми розвитку та надання їй психолого-педагогічних та корекційно-розвиткових послуг.</vt:lpstr>
      <vt:lpstr>Категорії (типи) особливих освітніх потреб (труднощів)</vt:lpstr>
      <vt:lpstr>Інтелектуальні труднощі</vt:lpstr>
      <vt:lpstr>Функціональні (сенсорні, моторні, мовленнєві) труднощі</vt:lpstr>
      <vt:lpstr>Фізичні труднощі</vt:lpstr>
      <vt:lpstr>Навчальні труднощі</vt:lpstr>
      <vt:lpstr>Соціоадаптаційні/ (особистісні, середовищні труднощі) соціокультурні (зокрема, взаємодія з представниками осередків окремих культур, отримання інформації засобами жестової мови тощо)       </vt:lpstr>
      <vt:lpstr>Презентация PowerPoint</vt:lpstr>
      <vt:lpstr>Презентация PowerPoint</vt:lpstr>
      <vt:lpstr>КАБІНЕТ МІНІСТРІВ УКРАЇНИ ПОСТАНОВА від 15 вересня 2021 р. № 957 Київ Про затвердження Порядку організації інклюзивного навчання у закладах загальної середньої освіти 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Альона Трухан</cp:lastModifiedBy>
  <cp:revision>52</cp:revision>
  <dcterms:created xsi:type="dcterms:W3CDTF">2021-10-19T07:30:07Z</dcterms:created>
  <dcterms:modified xsi:type="dcterms:W3CDTF">2022-09-09T11:50:15Z</dcterms:modified>
</cp:coreProperties>
</file>